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3779C6-C6C3-4248-99A8-B9510CFBE300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263C624-DF44-4A61-B9EE-C5900D0EBAFA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02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9C6-C6C3-4248-99A8-B9510CFBE300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624-DF44-4A61-B9EE-C5900D0EBA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1458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9C6-C6C3-4248-99A8-B9510CFBE300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624-DF44-4A61-B9EE-C5900D0EBAFA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18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9C6-C6C3-4248-99A8-B9510CFBE300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624-DF44-4A61-B9EE-C5900D0EBAFA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6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9C6-C6C3-4248-99A8-B9510CFBE300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624-DF44-4A61-B9EE-C5900D0EBA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397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9C6-C6C3-4248-99A8-B9510CFBE300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624-DF44-4A61-B9EE-C5900D0EBAFA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266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9C6-C6C3-4248-99A8-B9510CFBE300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624-DF44-4A61-B9EE-C5900D0EBAFA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782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9C6-C6C3-4248-99A8-B9510CFBE300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624-DF44-4A61-B9EE-C5900D0EBAFA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747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9C6-C6C3-4248-99A8-B9510CFBE300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624-DF44-4A61-B9EE-C5900D0EBAFA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10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9C6-C6C3-4248-99A8-B9510CFBE300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624-DF44-4A61-B9EE-C5900D0EBA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755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9C6-C6C3-4248-99A8-B9510CFBE300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624-DF44-4A61-B9EE-C5900D0EBAFA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41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9C6-C6C3-4248-99A8-B9510CFBE300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624-DF44-4A61-B9EE-C5900D0EBA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7163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9C6-C6C3-4248-99A8-B9510CFBE300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624-DF44-4A61-B9EE-C5900D0EBAFA}" type="slidenum">
              <a:rPr lang="es-GT" smtClean="0"/>
              <a:t>‹Nº›</a:t>
            </a:fld>
            <a:endParaRPr lang="es-G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97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9C6-C6C3-4248-99A8-B9510CFBE300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624-DF44-4A61-B9EE-C5900D0EBAFA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65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9C6-C6C3-4248-99A8-B9510CFBE300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624-DF44-4A61-B9EE-C5900D0EBA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2061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9C6-C6C3-4248-99A8-B9510CFBE300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624-DF44-4A61-B9EE-C5900D0EBAFA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11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79C6-C6C3-4248-99A8-B9510CFBE300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624-DF44-4A61-B9EE-C5900D0EBA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0038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3779C6-C6C3-4248-99A8-B9510CFBE300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63C624-DF44-4A61-B9EE-C5900D0EBA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685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Libro1!Hoja2!%5bLibro1%5dHoja2%20Gr&#225;fico%202" TargetMode="Externa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GRAFICAS DE VENTAS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581396"/>
            <a:ext cx="6815669" cy="1892303"/>
          </a:xfrm>
        </p:spPr>
        <p:txBody>
          <a:bodyPr>
            <a:noAutofit/>
          </a:bodyPr>
          <a:lstStyle/>
          <a:p>
            <a:r>
              <a:rPr lang="es-GT" sz="2800" b="1" dirty="0" smtClean="0"/>
              <a:t>NOMBRE: KEILY DAYANI VALENZUELA RAMÍREZ</a:t>
            </a:r>
          </a:p>
          <a:p>
            <a:r>
              <a:rPr lang="es-GT" sz="2800" b="1" dirty="0" smtClean="0"/>
              <a:t>GRADO Y CARRERA: 5TO BACO EN TURISMO</a:t>
            </a:r>
            <a:endParaRPr lang="es-GT" sz="2800" b="1" dirty="0"/>
          </a:p>
        </p:txBody>
      </p:sp>
    </p:spTree>
    <p:extLst>
      <p:ext uri="{BB962C8B-B14F-4D97-AF65-F5344CB8AC3E}">
        <p14:creationId xmlns:p14="http://schemas.microsoft.com/office/powerpoint/2010/main" val="277299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249918"/>
              </p:ext>
            </p:extLst>
          </p:nvPr>
        </p:nvGraphicFramePr>
        <p:xfrm>
          <a:off x="5702300" y="1316445"/>
          <a:ext cx="5727700" cy="422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2447778" imgH="2295347" progId="Excel.Sheet.12">
                  <p:embed/>
                </p:oleObj>
              </mc:Choice>
              <mc:Fallback>
                <p:oleObj name="Worksheet" r:id="rId3" imgW="2447778" imgH="22953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2300" y="1316445"/>
                        <a:ext cx="5727700" cy="4220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441055"/>
              </p:ext>
            </p:extLst>
          </p:nvPr>
        </p:nvGraphicFramePr>
        <p:xfrm>
          <a:off x="622300" y="1316445"/>
          <a:ext cx="5080000" cy="422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5" imgW="4562622" imgH="2743290" progId="Excel.Sheet.12">
                  <p:link updateAutomatic="1"/>
                </p:oleObj>
              </mc:Choice>
              <mc:Fallback>
                <p:oleObj name="Worksheet" r:id="rId5" imgW="4562622" imgH="274329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300" y="1316445"/>
                        <a:ext cx="5080000" cy="4220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8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CONCLUSIONES: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EL PRODUCTO MAS VENDIDIO FUE EL TELEFONO</a:t>
            </a:r>
          </a:p>
          <a:p>
            <a:r>
              <a:rPr lang="es-GT" dirty="0" smtClean="0"/>
              <a:t> ¿Por qué se vendió mas este producto? </a:t>
            </a:r>
          </a:p>
          <a:p>
            <a:r>
              <a:rPr lang="es-GT" dirty="0" smtClean="0"/>
              <a:t>Porque hoy en día el teléfono celular es el mas utilizado, por la tecnología, y además sirve </a:t>
            </a:r>
            <a:r>
              <a:rPr lang="es-GT" smtClean="0"/>
              <a:t>de mucho.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3473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58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10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Garamond</vt:lpstr>
      <vt:lpstr>Orgánico</vt:lpstr>
      <vt:lpstr>Libro1!Hoja2![Libro1]Hoja2 Gráfico 2</vt:lpstr>
      <vt:lpstr>Microsoft Excel Worksheet</vt:lpstr>
      <vt:lpstr>GRAFICAS DE VENTAS </vt:lpstr>
      <vt:lpstr>Presentación de PowerPoint</vt:lpstr>
      <vt:lpstr>CONCLUSIONES: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GRAFICAS DE VENTAS</dc:title>
  <dc:creator>GNet</dc:creator>
  <cp:lastModifiedBy>GNet</cp:lastModifiedBy>
  <cp:revision>3</cp:revision>
  <dcterms:created xsi:type="dcterms:W3CDTF">2025-07-28T17:32:38Z</dcterms:created>
  <dcterms:modified xsi:type="dcterms:W3CDTF">2025-07-28T17:48:38Z</dcterms:modified>
</cp:coreProperties>
</file>