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E40C6C60-4193-40BF-866F-87D3B6A7D084}">
          <p14:sldIdLst>
            <p14:sldId id="256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9C05B-3DA0-471A-B17F-5D63B80C44A7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3D1E-035C-4A2B-8C02-45BF9697DB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5441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9C05B-3DA0-471A-B17F-5D63B80C44A7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3D1E-035C-4A2B-8C02-45BF9697DB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9369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9C05B-3DA0-471A-B17F-5D63B80C44A7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3D1E-035C-4A2B-8C02-45BF9697DB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138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9C05B-3DA0-471A-B17F-5D63B80C44A7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3D1E-035C-4A2B-8C02-45BF9697DB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0809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9C05B-3DA0-471A-B17F-5D63B80C44A7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3D1E-035C-4A2B-8C02-45BF9697DB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0141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9C05B-3DA0-471A-B17F-5D63B80C44A7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3D1E-035C-4A2B-8C02-45BF9697DB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9609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9C05B-3DA0-471A-B17F-5D63B80C44A7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3D1E-035C-4A2B-8C02-45BF9697DB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0507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9C05B-3DA0-471A-B17F-5D63B80C44A7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3D1E-035C-4A2B-8C02-45BF9697DB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6219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9C05B-3DA0-471A-B17F-5D63B80C44A7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3D1E-035C-4A2B-8C02-45BF9697DB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932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9C05B-3DA0-471A-B17F-5D63B80C44A7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3D1E-035C-4A2B-8C02-45BF9697DB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276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9C05B-3DA0-471A-B17F-5D63B80C44A7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3D1E-035C-4A2B-8C02-45BF9697DB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781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9C05B-3DA0-471A-B17F-5D63B80C44A7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63D1E-035C-4A2B-8C02-45BF9697DB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5193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5506" y="-220531"/>
            <a:ext cx="12317506" cy="713232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273" y="1387737"/>
            <a:ext cx="4239409" cy="6260950"/>
          </a:xfrm>
          <a:prstGeom prst="rect">
            <a:avLst/>
          </a:prstGeom>
        </p:spPr>
      </p:pic>
      <p:sp>
        <p:nvSpPr>
          <p:cNvPr id="8" name="Llamada de nube 7"/>
          <p:cNvSpPr/>
          <p:nvPr/>
        </p:nvSpPr>
        <p:spPr>
          <a:xfrm>
            <a:off x="9993855" y="661596"/>
            <a:ext cx="1570617" cy="1452282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Tengo Hambre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7259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3.7037E-6 L -2.29167E-6 0.00023 C 0.00235 -0.00649 0.00482 -0.0125 0.00703 -0.01899 C 0.00742 -0.02037 0.00742 -0.02223 0.00781 -0.02361 C 0.0086 -0.02593 0.00977 -0.02755 0.01055 -0.02986 C 0.01185 -0.03403 0.01289 -0.0382 0.01406 -0.04236 C 0.01459 -0.04445 0.01537 -0.04653 0.01576 -0.04861 C 0.01615 -0.05024 0.01628 -0.05186 0.01667 -0.05348 C 0.0181 -0.0588 0.02005 -0.06366 0.0211 -0.06922 C 0.02136 -0.07061 0.02175 -0.07223 0.02201 -0.07385 C 0.0224 -0.07639 0.02227 -0.07917 0.02292 -0.08172 C 0.02318 -0.08311 0.02409 -0.0838 0.02461 -0.08473 C 0.02474 -0.08519 0.02617 -0.09792 0.02735 -0.09723 C 0.02878 -0.09653 0.02787 -0.09213 0.02813 -0.08959 C 0.0263 -0.0794 0.02696 -0.08635 0.03086 -0.06922 C 0.03216 -0.06297 0.03229 -0.06135 0.03438 -0.05649 C 0.0349 -0.05533 0.03542 -0.05417 0.03607 -0.05348 C 0.03776 -0.05186 0.04141 -0.05024 0.04141 -0.05 C 0.0444 -0.05093 0.0474 -0.05 0.05026 -0.05186 C 0.05183 -0.05278 0.05248 -0.05625 0.05378 -0.05811 C 0.05599 -0.06158 0.05873 -0.06389 0.06081 -0.0676 C 0.06524 -0.07547 0.05899 -0.06412 0.06615 -0.07848 C 0.06693 -0.0801 0.06784 -0.08172 0.06875 -0.08311 C 0.07045 -0.10116 0.06888 -0.0838 0.07058 -0.10672 C 0.07136 -0.11922 0.07031 -0.11482 0.07318 -0.12246 C 0.07917 -0.11899 0.07396 -0.12315 0.08021 -0.10672 C 0.08242 -0.10116 0.08724 -0.09098 0.08724 -0.09074 C 0.08763 -0.08843 0.08737 -0.08542 0.08815 -0.08311 C 0.08946 -0.07986 0.09323 -0.08264 0.0944 -0.08311 C 0.10755 -0.11135 0.09076 -0.07686 0.10313 -0.09885 C 0.10482 -0.10186 0.10599 -0.10533 0.10755 -0.10834 C 0.10834 -0.10973 0.10951 -0.11019 0.11029 -0.11135 C 0.11185 -0.11389 0.11315 -0.11667 0.11472 -0.11922 C 0.1155 -0.12408 0.11576 -0.12917 0.11732 -0.13334 C 0.11784 -0.13473 0.11797 -0.13033 0.11823 -0.12871 C 0.11849 -0.12662 0.11849 -0.12431 0.11901 -0.12246 C 0.12005 -0.11899 0.12188 -0.11667 0.12266 -0.11297 C 0.12318 -0.10996 0.12318 -0.10602 0.12435 -0.10371 C 0.12513 -0.10186 0.1267 -0.10255 0.12787 -0.10209 C 0.13477 -0.1051 0.12839 -0.10116 0.13581 -0.11135 C 0.13776 -0.11412 0.14271 -0.11667 0.14466 -0.11783 C 0.1461 -0.11991 0.14753 -0.12223 0.14909 -0.12408 C 0.14987 -0.12477 0.15091 -0.12454 0.1517 -0.12547 C 0.15651 -0.13125 0.15248 -0.1301 0.15703 -0.1382 C 0.15768 -0.13936 0.15873 -0.13912 0.15964 -0.13959 C 0.16029 -0.14074 0.16081 -0.1419 0.16146 -0.14283 C 0.16315 -0.14514 0.16667 -0.14908 0.16667 -0.14885 C 0.16758 -0.14746 0.16862 -0.1463 0.1694 -0.14445 C 0.17005 -0.1426 0.17084 -0.13496 0.1711 -0.13334 C 0.17162 -0.13172 0.1724 -0.13033 0.17292 -0.12871 C 0.17422 -0.12385 0.17435 -0.1132 0.17735 -0.11135 L 0.17995 -0.10996 C 0.18164 -0.11459 0.1819 -0.11412 0.18255 -0.11922 C 0.18295 -0.12176 0.18295 -0.12477 0.18347 -0.12709 C 0.18451 -0.13172 0.18828 -0.14236 0.1905 -0.14584 C 0.19219 -0.14838 0.19427 -0.14977 0.19584 -0.15232 C 0.20469 -0.16505 0.19531 -0.15625 0.20638 -0.16482 C 0.2142 -0.17871 0.21172 -0.18033 0.21354 -0.16783 C 0.21367 -0.16621 0.2142 -0.16482 0.21433 -0.1632 C 0.21472 -0.16065 0.21433 -0.15741 0.21524 -0.15533 C 0.21628 -0.15324 0.21823 -0.15324 0.21966 -0.15232 C 0.22318 -0.15834 0.22683 -0.16621 0.23112 -0.17107 C 0.23229 -0.17223 0.2336 -0.17269 0.23464 -0.17408 C 0.23659 -0.17686 0.23776 -0.18149 0.23998 -0.18357 C 0.24219 -0.18542 0.24427 -0.18704 0.2461 -0.18982 C 0.24714 -0.19121 0.24805 -0.19283 0.24883 -0.19445 C 0.24948 -0.19607 0.24974 -0.19815 0.25052 -0.19931 C 0.25156 -0.20047 0.25287 -0.20024 0.25404 -0.2007 L 0.25586 -0.19144 C 0.25612 -0.18982 0.25599 -0.1875 0.25677 -0.18681 L 0.25938 -0.18357 C 0.26016 -0.1801 0.26146 -0.17477 0.26198 -0.17107 C 0.26433 -0.15649 0.26172 -0.16088 0.26641 -0.15533 C 0.27513 -0.17061 0.26185 -0.14653 0.27175 -0.16783 C 0.27331 -0.1713 0.27526 -0.17408 0.27709 -0.17732 L 0.27878 -0.18033 C 0.2806 -0.1794 0.28255 -0.17917 0.28412 -0.17732 C 0.28959 -0.17107 0.28724 -0.17107 0.29024 -0.16482 C 0.29167 -0.16204 0.29362 -0.15996 0.29466 -0.15695 C 0.2961 -0.15278 0.29714 -0.14792 0.29909 -0.14445 C 0.29974 -0.14329 0.30013 -0.1419 0.30091 -0.14121 C 0.30222 -0.13982 0.30378 -0.13912 0.30534 -0.1382 C 0.30612 -0.13866 0.30703 -0.13936 0.30795 -0.13959 C 0.30964 -0.14028 0.31146 -0.14028 0.31328 -0.14121 C 0.31472 -0.1419 0.31615 -0.14352 0.31758 -0.14445 C 0.31901 -0.14514 0.32058 -0.14537 0.32201 -0.14584 C 0.32318 -0.14746 0.32409 -0.15 0.32552 -0.1507 C 0.328 -0.15186 0.33112 -0.1463 0.33268 -0.14445 C 0.33386 -0.14074 0.3349 -0.13681 0.3362 -0.13334 C 0.33659 -0.13218 0.3375 -0.13149 0.33789 -0.13033 C 0.33867 -0.12824 0.33893 -0.12593 0.33972 -0.12408 C 0.3405 -0.12176 0.34154 -0.11991 0.34232 -0.11783 C 0.34518 -0.11088 0.34297 -0.11505 0.34584 -0.10996 C 0.34649 -0.10787 0.34636 -0.10371 0.34766 -0.10371 C 0.34974 -0.10371 0.35117 -0.10787 0.353 -0.10996 L 0.3556 -0.11297 C 0.35886 -0.10834 0.36198 -0.10324 0.36524 -0.09885 C 0.36641 -0.09723 0.36771 -0.09584 0.36888 -0.09422 C 0.37474 -0.08519 0.36823 -0.09329 0.37409 -0.08635 L 0.38034 -0.08797 L 0.39271 -0.08635 " pathEditMode="relative" rAng="0" ptsTypes="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35" y="-10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64325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</Words>
  <Application>Microsoft Office PowerPoint</Application>
  <PresentationFormat>Panorámica</PresentationFormat>
  <Paragraphs>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2</cp:revision>
  <dcterms:created xsi:type="dcterms:W3CDTF">2025-11-15T15:09:24Z</dcterms:created>
  <dcterms:modified xsi:type="dcterms:W3CDTF">2025-11-15T15:24:48Z</dcterms:modified>
</cp:coreProperties>
</file>