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6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1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7338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9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292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437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7278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52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41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79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972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3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392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273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435567"/>
            <a:ext cx="7063740" cy="4041648"/>
          </a:xfrm>
        </p:spPr>
        <p:txBody>
          <a:bodyPr/>
          <a:lstStyle/>
          <a:p>
            <a:r>
              <a:rPr dirty="0" err="1"/>
              <a:t>Estructuras</a:t>
            </a:r>
            <a:r>
              <a:rPr dirty="0"/>
              <a:t> de control </a:t>
            </a:r>
            <a:r>
              <a:rPr dirty="0" err="1"/>
              <a:t>en</a:t>
            </a:r>
            <a:r>
              <a:rPr dirty="0"/>
              <a:t> PHP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IF-THEN, FOR, SWITCH, </a:t>
            </a:r>
            <a:r>
              <a:rPr dirty="0" smtClean="0"/>
              <a:t>WHILE</a:t>
            </a:r>
            <a:endParaRPr lang="es-GT" dirty="0" smtClean="0"/>
          </a:p>
          <a:p>
            <a:endParaRPr lang="es-GT" dirty="0"/>
          </a:p>
          <a:p>
            <a:r>
              <a:rPr lang="es-GT" dirty="0" smtClean="0"/>
              <a:t>Alumno: Héctor Wilfredo Blanco Fajardo</a:t>
            </a:r>
            <a:endParaRPr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1916" y="758952"/>
            <a:ext cx="1323482" cy="131517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6274" y="758952"/>
            <a:ext cx="2123870" cy="13219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IF - THEN (SI)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6410" y="3299567"/>
            <a:ext cx="82296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>
                <a:latin typeface="Courier New"/>
              </a:defRPr>
            </a:pPr>
            <a:r>
              <a:rPr dirty="0" smtClean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1400" b="0">
                <a:latin typeface="Courier New"/>
              </a:defRPr>
            </a:pPr>
            <a:r>
              <a:rPr dirty="0" smtClean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edad</a:t>
            </a:r>
            <a:r>
              <a:rPr dirty="0" smtClean="0">
                <a:latin typeface="Arial" panose="020B0604020202020204" pitchFamily="34" charset="0"/>
                <a:cs typeface="Arial" panose="020B0604020202020204" pitchFamily="34" charset="0"/>
              </a:rPr>
              <a:t> = 20;</a:t>
            </a:r>
          </a:p>
          <a:p>
            <a:pPr>
              <a:defRPr sz="1400" b="0">
                <a:latin typeface="Courier New"/>
              </a:defRPr>
            </a:pPr>
            <a:r>
              <a:rPr dirty="0" smtClean="0">
                <a:latin typeface="Arial" panose="020B0604020202020204" pitchFamily="34" charset="0"/>
                <a:cs typeface="Arial" panose="020B0604020202020204" pitchFamily="34" charset="0"/>
              </a:rPr>
              <a:t>if ($</a:t>
            </a:r>
            <a:r>
              <a:rPr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edad</a:t>
            </a:r>
            <a:r>
              <a:rPr dirty="0" smtClean="0">
                <a:latin typeface="Arial" panose="020B0604020202020204" pitchFamily="34" charset="0"/>
                <a:cs typeface="Arial" panose="020B0604020202020204" pitchFamily="34" charset="0"/>
              </a:rPr>
              <a:t> &gt;= 18) {</a:t>
            </a:r>
          </a:p>
          <a:p>
            <a:pPr>
              <a:defRPr sz="1400" b="0">
                <a:latin typeface="Courier New"/>
              </a:defRPr>
            </a:pPr>
            <a:r>
              <a:rPr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echo "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Eres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mayor de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edad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.";</a:t>
            </a:r>
          </a:p>
          <a:p>
            <a:pPr>
              <a:defRPr sz="1400" b="0">
                <a:latin typeface="Courier New"/>
              </a:defRPr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} else {</a:t>
            </a:r>
          </a:p>
          <a:p>
            <a:pPr>
              <a:defRPr sz="1400" b="0">
                <a:latin typeface="Courier New"/>
              </a:defRPr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   echo "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Eres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menor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edad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.";</a:t>
            </a:r>
          </a:p>
          <a:p>
            <a:pPr>
              <a:defRPr sz="1400" b="0">
                <a:latin typeface="Courier New"/>
              </a:defRPr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  <a:p>
            <a:pPr>
              <a:defRPr sz="1400" b="0">
                <a:latin typeface="Courier New"/>
              </a:defRPr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546410" y="1910669"/>
            <a:ext cx="6972953" cy="1169551"/>
          </a:xfrm>
          <a:prstGeom prst="rect">
            <a:avLst/>
          </a:prstGeom>
          <a:solidFill>
            <a:srgbClr val="F3F5F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En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PHP, 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if (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si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)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es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una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sentencia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de control que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evalúa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una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condición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y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ejecuta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un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bloque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de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código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si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la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condición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es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verdadera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. Para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una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lógica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de "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si-entonces-sino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", se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usa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 else para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ejecutar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un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bloque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de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código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diferente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si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la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condición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del if 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es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falsa. La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estructura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básica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es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: if (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condición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) { //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código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si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es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verdadero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} else { //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código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si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es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falso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}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FOR (PARA)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0833" y="3855308"/>
            <a:ext cx="82296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for ($</a:t>
            </a: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= 1; $</a:t>
            </a: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&lt;= 5; $</a:t>
            </a: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++) {</a:t>
            </a:r>
          </a:p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   echo "</a:t>
            </a: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Número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: $</a:t>
            </a: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\n";</a:t>
            </a:r>
          </a:p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46403" y="2096386"/>
            <a:ext cx="5961023" cy="120032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El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bucle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 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for 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PHP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una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 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estructura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de control que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ejecuta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un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bloque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de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código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un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número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específico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de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veces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. Se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compone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de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tres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partes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dentro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de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sus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paréntesis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: la 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inicialización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 (se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ejecuta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una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vez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al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inicio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), la 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condición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 (se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evalúa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antes de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cada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iteración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) y la 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expresión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de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actualización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 (se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ejecuta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al final de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cada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iteración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).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ideal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cuando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se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sabe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de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antemano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cuántas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veces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se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necesita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repetir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una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acción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. 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SELECT-CASE / SWITCH (SEGÚN)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3325091"/>
            <a:ext cx="8229600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dia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= '</a:t>
            </a: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martes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';</a:t>
            </a:r>
          </a:p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switch ($</a:t>
            </a: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dia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) {</a:t>
            </a:r>
          </a:p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   case 'lunes':</a:t>
            </a:r>
          </a:p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       echo 'Hoy </a:t>
            </a: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lunes';</a:t>
            </a:r>
          </a:p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       break;</a:t>
            </a:r>
          </a:p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   case '</a:t>
            </a: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martes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':</a:t>
            </a:r>
          </a:p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       echo 'Hoy </a:t>
            </a: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martes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';</a:t>
            </a:r>
          </a:p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       break;</a:t>
            </a:r>
          </a:p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   default:</a:t>
            </a:r>
          </a:p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       echo '</a:t>
            </a: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Otro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día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';</a:t>
            </a:r>
          </a:p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  <a:p>
            <a:pPr>
              <a:defRPr sz="1400" b="0">
                <a:latin typeface="Courier New"/>
              </a:defRPr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46404" y="1908041"/>
            <a:ext cx="6978396" cy="1200329"/>
          </a:xfrm>
          <a:prstGeom prst="rect">
            <a:avLst/>
          </a:prstGeom>
          <a:solidFill>
            <a:srgbClr val="F3F5F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En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PHP, 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switch 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la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alternativa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a SELECT-CASE (o SEGUN) para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ejecutar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diferentes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bloques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de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código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basándose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el valor de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una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única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variable o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expresión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. Para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usar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 switch, se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evalúa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una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expresión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y el valor se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compara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con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múltiples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 case (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casos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);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cuando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hay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una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coincidencia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, se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ejecuta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el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código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asociado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y la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sentencia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 break 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detiene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la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ejecución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ese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punto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para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evitar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ejecutar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los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 case 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siguientes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. Si no se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encuentra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ninguna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coincidencia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, se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ejecuta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el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bloque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 default, que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opcional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. 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WHILE (MIENTRAS)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860800"/>
            <a:ext cx="8229600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0">
                <a:latin typeface="Courier New"/>
              </a:defRPr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&lt;?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1400" b="0">
                <a:latin typeface="Courier New"/>
              </a:defRPr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contador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= 1;</a:t>
            </a:r>
          </a:p>
          <a:p>
            <a:pPr>
              <a:defRPr sz="1400" b="0">
                <a:latin typeface="Courier New"/>
              </a:defRPr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while ($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contador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&lt;= 5) {</a:t>
            </a:r>
          </a:p>
          <a:p>
            <a:pPr>
              <a:defRPr sz="1400" b="0">
                <a:latin typeface="Courier New"/>
              </a:defRPr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   echo "Contador: $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contador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\n";</a:t>
            </a:r>
          </a:p>
          <a:p>
            <a:pPr>
              <a:defRPr sz="1400" b="0">
                <a:latin typeface="Courier New"/>
              </a:defRPr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   $</a:t>
            </a:r>
            <a:r>
              <a:rPr dirty="0" err="1">
                <a:latin typeface="Arial" panose="020B0604020202020204" pitchFamily="34" charset="0"/>
                <a:cs typeface="Arial" panose="020B0604020202020204" pitchFamily="34" charset="0"/>
              </a:rPr>
              <a:t>contador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++;</a:t>
            </a:r>
          </a:p>
          <a:p>
            <a:pPr>
              <a:defRPr sz="1400" b="0">
                <a:latin typeface="Courier New"/>
              </a:defRPr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  <a:p>
            <a:pPr>
              <a:defRPr sz="1400" b="0">
                <a:latin typeface="Courier New"/>
              </a:defRPr>
            </a:pP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2164559"/>
            <a:ext cx="7264400" cy="830997"/>
          </a:xfrm>
          <a:prstGeom prst="rect">
            <a:avLst/>
          </a:prstGeom>
          <a:solidFill>
            <a:srgbClr val="F3F5F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El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bucle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 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while 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PHP 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se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utiliza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para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ejecutar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un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bloque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de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código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repetidamente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 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mientras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 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una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condición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especificada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sea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verdadera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. La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condición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se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evalúa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al principio de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cada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iteración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y el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bucle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termina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cuando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la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condición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se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vuelve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falsa.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Es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crucial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modificar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una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variable de control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dentro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del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bucle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para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evitar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un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bucle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infinito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cs typeface="Arial" panose="020B0604020202020204" pitchFamily="34" charset="0"/>
              </a:rPr>
              <a:t>. 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4520" y="3805608"/>
            <a:ext cx="7269480" cy="1325562"/>
          </a:xfrm>
        </p:spPr>
        <p:txBody>
          <a:bodyPr>
            <a:noAutofit/>
          </a:bodyPr>
          <a:lstStyle/>
          <a:p>
            <a:r>
              <a:rPr sz="23900" dirty="0"/>
              <a:t>Fin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Vista</Template>
  <TotalTime>21</TotalTime>
  <Words>187</Words>
  <Application>Microsoft Office PowerPoint</Application>
  <PresentationFormat>Presentación en pantalla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Schoolbook</vt:lpstr>
      <vt:lpstr>Wingdings 2</vt:lpstr>
      <vt:lpstr>View</vt:lpstr>
      <vt:lpstr>Estructuras de control en PHP</vt:lpstr>
      <vt:lpstr>IF - THEN (SI)</vt:lpstr>
      <vt:lpstr>FOR (PARA)</vt:lpstr>
      <vt:lpstr>SELECT-CASE / SWITCH (SEGÚN)</vt:lpstr>
      <vt:lpstr>WHILE (MIENTRAS)</vt:lpstr>
      <vt:lpstr>Fin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Estructuras de control en PHP</dc:title>
  <dc:subject/>
  <dc:creator>Personal</dc:creator>
  <cp:keywords/>
  <dc:description>generated using python-pptx</dc:description>
  <cp:lastModifiedBy>Personal</cp:lastModifiedBy>
  <cp:revision>4</cp:revision>
  <dcterms:created xsi:type="dcterms:W3CDTF">2013-01-27T09:14:16Z</dcterms:created>
  <dcterms:modified xsi:type="dcterms:W3CDTF">2025-11-21T21:57:10Z</dcterms:modified>
  <cp:category/>
</cp:coreProperties>
</file>