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FA30-93CB-46AC-A904-4F8A554B7BBC}" type="datetimeFigureOut">
              <a:rPr lang="es-GT" smtClean="0"/>
              <a:t>7/11/2025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2DEF-92CC-432C-B32D-6C16776AE9B5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2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FA30-93CB-46AC-A904-4F8A554B7BBC}" type="datetimeFigureOut">
              <a:rPr lang="es-GT" smtClean="0"/>
              <a:t>7/11/2025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2DEF-92CC-432C-B32D-6C16776AE9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3117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FA30-93CB-46AC-A904-4F8A554B7BBC}" type="datetimeFigureOut">
              <a:rPr lang="es-GT" smtClean="0"/>
              <a:t>7/11/2025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2DEF-92CC-432C-B32D-6C16776AE9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17236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FA30-93CB-46AC-A904-4F8A554B7BBC}" type="datetimeFigureOut">
              <a:rPr lang="es-GT" smtClean="0"/>
              <a:t>7/11/2025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2DEF-92CC-432C-B32D-6C16776AE9B5}" type="slidenum">
              <a:rPr lang="es-GT" smtClean="0"/>
              <a:t>‹Nº›</a:t>
            </a:fld>
            <a:endParaRPr lang="es-G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6131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FA30-93CB-46AC-A904-4F8A554B7BBC}" type="datetimeFigureOut">
              <a:rPr lang="es-GT" smtClean="0"/>
              <a:t>7/11/2025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2DEF-92CC-432C-B32D-6C16776AE9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53338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FA30-93CB-46AC-A904-4F8A554B7BBC}" type="datetimeFigureOut">
              <a:rPr lang="es-GT" smtClean="0"/>
              <a:t>7/11/2025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2DEF-92CC-432C-B32D-6C16776AE9B5}" type="slidenum">
              <a:rPr lang="es-GT" smtClean="0"/>
              <a:t>‹Nº›</a:t>
            </a:fld>
            <a:endParaRPr lang="es-G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2065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FA30-93CB-46AC-A904-4F8A554B7BBC}" type="datetimeFigureOut">
              <a:rPr lang="es-GT" smtClean="0"/>
              <a:t>7/11/2025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2DEF-92CC-432C-B32D-6C16776AE9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17377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FA30-93CB-46AC-A904-4F8A554B7BBC}" type="datetimeFigureOut">
              <a:rPr lang="es-GT" smtClean="0"/>
              <a:t>7/11/2025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2DEF-92CC-432C-B32D-6C16776AE9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50944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FA30-93CB-46AC-A904-4F8A554B7BBC}" type="datetimeFigureOut">
              <a:rPr lang="es-GT" smtClean="0"/>
              <a:t>7/11/2025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2DEF-92CC-432C-B32D-6C16776AE9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5536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FA30-93CB-46AC-A904-4F8A554B7BBC}" type="datetimeFigureOut">
              <a:rPr lang="es-GT" smtClean="0"/>
              <a:t>7/11/2025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2DEF-92CC-432C-B32D-6C16776AE9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059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FA30-93CB-46AC-A904-4F8A554B7BBC}" type="datetimeFigureOut">
              <a:rPr lang="es-GT" smtClean="0"/>
              <a:t>7/11/2025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2DEF-92CC-432C-B32D-6C16776AE9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1635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FA30-93CB-46AC-A904-4F8A554B7BBC}" type="datetimeFigureOut">
              <a:rPr lang="es-GT" smtClean="0"/>
              <a:t>7/11/2025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2DEF-92CC-432C-B32D-6C16776AE9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1547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FA30-93CB-46AC-A904-4F8A554B7BBC}" type="datetimeFigureOut">
              <a:rPr lang="es-GT" smtClean="0"/>
              <a:t>7/11/2025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2DEF-92CC-432C-B32D-6C16776AE9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10418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FA30-93CB-46AC-A904-4F8A554B7BBC}" type="datetimeFigureOut">
              <a:rPr lang="es-GT" smtClean="0"/>
              <a:t>7/11/2025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2DEF-92CC-432C-B32D-6C16776AE9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5609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FA30-93CB-46AC-A904-4F8A554B7BBC}" type="datetimeFigureOut">
              <a:rPr lang="es-GT" smtClean="0"/>
              <a:t>7/11/2025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2DEF-92CC-432C-B32D-6C16776AE9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2641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FA30-93CB-46AC-A904-4F8A554B7BBC}" type="datetimeFigureOut">
              <a:rPr lang="es-GT" smtClean="0"/>
              <a:t>7/11/2025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2DEF-92CC-432C-B32D-6C16776AE9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615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FA30-93CB-46AC-A904-4F8A554B7BBC}" type="datetimeFigureOut">
              <a:rPr lang="es-GT" smtClean="0"/>
              <a:t>7/11/2025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F2DEF-92CC-432C-B32D-6C16776AE9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0597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A6CFA30-93CB-46AC-A904-4F8A554B7BBC}" type="datetimeFigureOut">
              <a:rPr lang="es-GT" smtClean="0"/>
              <a:t>7/11/2025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67F2DEF-92CC-432C-B32D-6C16776AE9B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90657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00847"/>
            <a:ext cx="9144000" cy="2387600"/>
          </a:xfrm>
        </p:spPr>
        <p:txBody>
          <a:bodyPr/>
          <a:lstStyle/>
          <a:p>
            <a:r>
              <a:rPr lang="es-ES" dirty="0" smtClean="0"/>
              <a:t>HECTOR WILFREO BLANCO FAJARDO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QUINTO BACHILLERATO EN CIENCIAS Y LETRAS CON ORIENTACION EN MECANICA AUTOMOTRIZ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09200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MERCURIO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Mercurio es el planeta mas cercano al sol y el planeta mas pequeño de nuestro sistema solar.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596" y="3005941"/>
            <a:ext cx="5877261" cy="330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5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Venus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Venus es el segundo planeta desde el sol y el sexto planeta mas grande.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73" y="2982408"/>
            <a:ext cx="5726653" cy="332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40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Tierra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La </a:t>
            </a:r>
            <a:r>
              <a:rPr lang="es-ES" dirty="0" err="1" smtClean="0"/>
              <a:t>tierra,nuestro</a:t>
            </a:r>
            <a:r>
              <a:rPr lang="es-ES" dirty="0" smtClean="0"/>
              <a:t> planeta </a:t>
            </a:r>
            <a:r>
              <a:rPr lang="es-ES" dirty="0" err="1" smtClean="0"/>
              <a:t>natal,es</a:t>
            </a:r>
            <a:r>
              <a:rPr lang="es-ES" dirty="0" smtClean="0"/>
              <a:t> el tercer planeta desde el sol y el quinto planeta mas grande.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84" y="3106269"/>
            <a:ext cx="5866504" cy="329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43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3" grpId="2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Marte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Marte es el cuarto planeta desde el sol y el séptimo planeta mas grande.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151" y="2293919"/>
            <a:ext cx="7143077" cy="401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1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jupiter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 smtClean="0"/>
              <a:t>Jupiter</a:t>
            </a:r>
            <a:r>
              <a:rPr lang="es-ES" dirty="0" smtClean="0"/>
              <a:t> es el quinto planeta desde el sol y el planeta mas grande de nuestro sistema.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35" y="2352619"/>
            <a:ext cx="6798834" cy="382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9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Saturno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Saturno es el sexto planeta desde el </a:t>
            </a:r>
            <a:r>
              <a:rPr lang="es-ES" dirty="0" err="1" smtClean="0"/>
              <a:t>sol,y</a:t>
            </a:r>
            <a:r>
              <a:rPr lang="es-ES" dirty="0" smtClean="0"/>
              <a:t> el segundo planeta mas grande de nuestro sistema solar.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27" y="2781149"/>
            <a:ext cx="5554532" cy="185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25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Urano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Urano es el séptimo planeta desde el sol y el tercer planeta mas grande de nuestro sistema solar.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934" y="2860861"/>
            <a:ext cx="5231802" cy="294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6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Neptuno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Neptuno es el octavo planeta de nuestro sistema solar y el mas </a:t>
            </a:r>
            <a:r>
              <a:rPr lang="es-ES" dirty="0" err="1" smtClean="0"/>
              <a:t>alejano.Es</a:t>
            </a:r>
            <a:r>
              <a:rPr lang="es-ES" dirty="0" smtClean="0"/>
              <a:t> el cuarto planeta mas grande.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48" y="2756647"/>
            <a:ext cx="5780442" cy="325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</TotalTime>
  <Words>161</Words>
  <Application>Microsoft Office PowerPoint</Application>
  <PresentationFormat>Panorámica</PresentationFormat>
  <Paragraphs>18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Sector</vt:lpstr>
      <vt:lpstr>HECTOR WILFREO BLANCO FAJARDO </vt:lpstr>
      <vt:lpstr>MERCURIO</vt:lpstr>
      <vt:lpstr>Venus</vt:lpstr>
      <vt:lpstr>Tierra</vt:lpstr>
      <vt:lpstr>Marte</vt:lpstr>
      <vt:lpstr>jupiter</vt:lpstr>
      <vt:lpstr>Saturno</vt:lpstr>
      <vt:lpstr>Urano</vt:lpstr>
      <vt:lpstr>Neptuno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HECTOR WILFREO BLANCO FAJARDO</dc:title>
  <dc:creator>GNet</dc:creator>
  <cp:lastModifiedBy>GNet</cp:lastModifiedBy>
  <cp:revision>6</cp:revision>
  <dcterms:created xsi:type="dcterms:W3CDTF">2025-11-07T15:40:47Z</dcterms:created>
  <dcterms:modified xsi:type="dcterms:W3CDTF">2025-11-07T16:18:00Z</dcterms:modified>
</cp:coreProperties>
</file>