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54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0021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613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0573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78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7098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549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5417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39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26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18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606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86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539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2453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06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8130-04F7-4E36-A167-303C49EFC42A}" type="datetimeFigureOut">
              <a:rPr lang="es-GT" smtClean="0"/>
              <a:t>28/08/2025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82A706-87E5-4BF5-A613-8A84E779886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649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CRISTOPHER GUADALUPE RAMIREZ AQUINO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Grado: 5to mecánica</a:t>
            </a:r>
            <a:endParaRPr lang="es-GT" dirty="0"/>
          </a:p>
          <a:p>
            <a:r>
              <a:rPr lang="es-ES" dirty="0" smtClean="0"/>
              <a:t>AD:1673</a:t>
            </a:r>
          </a:p>
        </p:txBody>
      </p:sp>
    </p:spTree>
    <p:extLst>
      <p:ext uri="{BB962C8B-B14F-4D97-AF65-F5344CB8AC3E}">
        <p14:creationId xmlns:p14="http://schemas.microsoft.com/office/powerpoint/2010/main" val="10932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  <p:sndAc>
          <p:stSnd>
            <p:snd r:embed="rId2" name="whoosh.wav"/>
          </p:stSnd>
        </p:sndAc>
      </p:transition>
    </mc:Choice>
    <mc:Fallback>
      <p:transition spd="med" advTm="3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GT" dirty="0" smtClean="0"/>
              <a:t>                       </a:t>
            </a:r>
            <a:r>
              <a:rPr lang="es-GT" sz="6600" b="1" i="1" dirty="0" smtClean="0">
                <a:solidFill>
                  <a:schemeClr val="accent4">
                    <a:lumMod val="75000"/>
                  </a:schemeClr>
                </a:solidFill>
              </a:rPr>
              <a:t>historia de </a:t>
            </a:r>
            <a:r>
              <a:rPr lang="es-GT" sz="6600" b="1" i="1" dirty="0" err="1" smtClean="0">
                <a:solidFill>
                  <a:schemeClr val="accent4">
                    <a:lumMod val="75000"/>
                  </a:schemeClr>
                </a:solidFill>
              </a:rPr>
              <a:t>bmw</a:t>
            </a:r>
            <a:endParaRPr lang="es-GT" sz="8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BMW (</a:t>
            </a:r>
            <a:r>
              <a:rPr lang="es-ES" dirty="0" err="1" smtClean="0"/>
              <a:t>Bayerische</a:t>
            </a:r>
            <a:r>
              <a:rPr lang="es-ES" dirty="0" smtClean="0"/>
              <a:t> </a:t>
            </a:r>
            <a:r>
              <a:rPr lang="es-ES" dirty="0" err="1" smtClean="0"/>
              <a:t>Motoren</a:t>
            </a:r>
            <a:r>
              <a:rPr lang="es-ES" dirty="0" smtClean="0"/>
              <a:t> </a:t>
            </a:r>
            <a:r>
              <a:rPr lang="es-ES" dirty="0" err="1" smtClean="0"/>
              <a:t>Werke</a:t>
            </a:r>
            <a:r>
              <a:rPr lang="es-ES" dirty="0" smtClean="0"/>
              <a:t>, Fábricas de Motores de Baviera) se fundó en 1916 como fabricante de motores de avión, diversificándose a motocicletas y automóviles tras la Primera Guerra Mundial. La empresa atravesó un período oscuro durante la era nazi, utilizando mano de obra forzada y fabricando motores para la </a:t>
            </a:r>
            <a:r>
              <a:rPr lang="es-ES" dirty="0" err="1" smtClean="0"/>
              <a:t>Luftwaffe</a:t>
            </a:r>
            <a:r>
              <a:rPr lang="es-ES" dirty="0" smtClean="0"/>
              <a:t>. Tras la guerra, la compañía se recuperó y se expandió globalmente, centrándose en el diseño y la tecnología para convertirse en un fabricante de automóviles y motocicletas </a:t>
            </a:r>
            <a:r>
              <a:rPr lang="es-ES" dirty="0" err="1" smtClean="0"/>
              <a:t>premium</a:t>
            </a:r>
            <a:r>
              <a:rPr lang="es-ES" dirty="0" smtClean="0"/>
              <a:t>. 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405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  <p:sndAc>
          <p:stSnd>
            <p:snd r:embed="rId2" name="whoosh.wav"/>
          </p:stSnd>
        </p:sndAc>
      </p:transition>
    </mc:Choice>
    <mc:Fallback>
      <p:transition spd="med" advTm="1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Orígenes y Primera Guerra Mundial</a:t>
            </a:r>
            <a:endParaRPr lang="es-GT" sz="5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9850" y="2203495"/>
            <a:ext cx="11699224" cy="31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Fusión de empresas: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BMW se fundó en 1916 a partir de la fusión de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Rapp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Motorenwerke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(fundada por Karl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Rapp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1913) y Gustav Otto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Flugmaschinenfabrik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(fundada por Gustav Otto).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Motores de avión: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empresa surgió con el auge de la aviación durante la Primera Guerra Mundial y se dedicó a la fabricación de motores para aviones.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Entre Guerras y Expansión a Automóviles y Motocicletas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Prohibición de aviones: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Tras la Primera Guerra Mundial, el Tratado de Versalles prohibió a Alemania fabricar motores de avión, obligando a BMW a diversificarse.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  <p:sndAc>
          <p:stSnd>
            <p:snd r:embed="rId2" name="whoosh.wav"/>
          </p:stSnd>
        </p:sndAc>
      </p:transition>
    </mc:Choice>
    <mc:Fallback>
      <p:transition spd="med" advTm="10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9797" y="84324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GT" alt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83779" y="1159223"/>
            <a:ext cx="11382704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Producción de motocicletas: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compañía lanzó su primera motocicleta, la BMW R 32, en 1923, que causó gran sensación.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Fabricación de automóviles: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 1928, BMW adquirió el fabricante del coche DIXI, convirtiéndose también en fabricante de automóviles.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GT" altLang="es-GT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GT" altLang="es-GT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altLang="es-G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131" y="2554013"/>
            <a:ext cx="5112980" cy="369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  <p:sndAc>
          <p:stSnd>
            <p:snd r:embed="rId2" name="whoosh.wav"/>
          </p:stSnd>
        </p:sndAc>
      </p:transition>
    </mc:Choice>
    <mc:Fallback>
      <p:transition spd="med" advTm="10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de la Segunda Guerra Mundial y la Posguerra</a:t>
            </a:r>
            <a:endParaRPr lang="es-GT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834880"/>
            <a:ext cx="118346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 bélica: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Bajo el régimen nazi, BMW se convirtió en un actor clave en la economía de guerra alemana, centrándose en la fabricación de motores para aviones (como el 801) y vehículos militares (como la moto R 75).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Uso de mano de obra forzada: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Durante este período, BMW utilizó mano de obra forzada y prisioneros de campos de concentración.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Recuperación y crecimiento: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Después de la Segunda Guerra Mundial, BMW se recuperó y, bajo la dirección de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Eberhard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Von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Kuenheim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la década de 1970, experimentó un crecimiento "desmesurado" tanto en la producción de automóviles como de motocicletas.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Innovación y Estrategia Moderna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Líneas de vehículos: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compañía introdujo nuevas tecnologías, como la suspensión trasera multibrazo y se expandió a otros mercados con modelos como la Serie 3 Compact.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GT" altLang="es-G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Adquisición de empresas: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BMW adquirió y sigue siendo el principal proveedor de las marcas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premium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MINI, Rolls-Royce y BMW </a:t>
            </a:r>
            <a:r>
              <a:rPr kumimoji="0" lang="es-GT" altLang="es-G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Motorrad</a:t>
            </a:r>
            <a:r>
              <a:rPr kumimoji="0" lang="es-GT" altLang="es-G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además de servicios de movilidad. </a:t>
            </a:r>
          </a:p>
        </p:txBody>
      </p:sp>
    </p:spTree>
    <p:extLst>
      <p:ext uri="{BB962C8B-B14F-4D97-AF65-F5344CB8AC3E}">
        <p14:creationId xmlns:p14="http://schemas.microsoft.com/office/powerpoint/2010/main" val="398407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000">
        <p:fade/>
        <p:sndAc>
          <p:stSnd>
            <p:snd r:embed="rId2" name="whoosh.wav"/>
          </p:stSnd>
        </p:sndAc>
      </p:transition>
    </mc:Choice>
    <mc:Fallback>
      <p:transition spd="med" advTm="17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 del los primeros carros fabricados</a:t>
            </a:r>
            <a:endParaRPr lang="es-GT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13829"/>
            <a:ext cx="2847975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545" y="1813829"/>
            <a:ext cx="2133600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062" y="1813830"/>
            <a:ext cx="28448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436" y="4005098"/>
            <a:ext cx="5331701" cy="26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7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  <p:sndAc>
          <p:stSnd>
            <p:snd r:embed="rId2" name="whoosh.wav"/>
          </p:stSnd>
        </p:sndAc>
      </p:transition>
    </mc:Choice>
    <mc:Fallback>
      <p:transition spd="med" advTm="5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últimos carros fabricados de </a:t>
            </a:r>
            <a:r>
              <a:rPr lang="es-E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</a:t>
            </a:r>
            <a:endParaRPr lang="es-GT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5750" y="1690688"/>
            <a:ext cx="2847975" cy="1600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775" y="1690688"/>
            <a:ext cx="2847975" cy="16002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0" y="3707360"/>
            <a:ext cx="2807721" cy="15793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257" y="3707360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323" y="3670467"/>
            <a:ext cx="2638753" cy="16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8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  <p:sndAc>
          <p:stSnd>
            <p:snd r:embed="rId2" name="whoosh.wav"/>
          </p:stSnd>
        </p:sndAc>
      </p:transition>
    </mc:Choice>
    <mc:Fallback>
      <p:transition spd="med" advTm="4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Motores de </a:t>
            </a:r>
            <a:r>
              <a:rPr lang="es-E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bmw</a:t>
            </a:r>
            <a:endParaRPr lang="es-GT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30" y="1690688"/>
            <a:ext cx="3949617" cy="2912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981" y="1690688"/>
            <a:ext cx="4377223" cy="29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000">
        <p:fade/>
        <p:sndAc>
          <p:stSnd>
            <p:snd r:embed="rId2" name="whoosh.wav"/>
          </p:stSnd>
        </p:sndAc>
      </p:transition>
    </mc:Choice>
    <mc:Fallback>
      <p:transition spd="med" advTm="400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235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Espiral</vt:lpstr>
      <vt:lpstr>CRISTOPHER GUADALUPE RAMIREZ AQUINO</vt:lpstr>
      <vt:lpstr>                       historia de bmw</vt:lpstr>
      <vt:lpstr>Orígenes y Primera Guerra Mundial</vt:lpstr>
      <vt:lpstr> </vt:lpstr>
      <vt:lpstr>Periodo de la Segunda Guerra Mundial y la Posguerra</vt:lpstr>
      <vt:lpstr>Imágenes del los primeros carros fabricados</vt:lpstr>
      <vt:lpstr>Los últimos carros fabricados de bmw</vt:lpstr>
      <vt:lpstr>Motores de bmw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CRISTOPHER GUADALUPE RAMIREZ AQUINO</dc:title>
  <dc:creator>GNet</dc:creator>
  <cp:lastModifiedBy>GNet</cp:lastModifiedBy>
  <cp:revision>5</cp:revision>
  <dcterms:created xsi:type="dcterms:W3CDTF">2025-08-28T17:26:34Z</dcterms:created>
  <dcterms:modified xsi:type="dcterms:W3CDTF">2025-08-28T17:54:32Z</dcterms:modified>
</cp:coreProperties>
</file>