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[Libro1]Hoja2!Tabla dinámica1</c:name>
    <c:fmtId val="11"/>
  </c:pivotSource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GT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Hoja2!$B$3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Hoja2!$A$4:$A$14</c:f>
              <c:strCache>
                <c:ptCount val="10"/>
                <c:pt idx="0">
                  <c:v>BOCINA</c:v>
                </c:pt>
                <c:pt idx="1">
                  <c:v>BUJIA</c:v>
                </c:pt>
                <c:pt idx="2">
                  <c:v>CAJA</c:v>
                </c:pt>
                <c:pt idx="3">
                  <c:v>CELULAR</c:v>
                </c:pt>
                <c:pt idx="4">
                  <c:v>EQUIPO</c:v>
                </c:pt>
                <c:pt idx="5">
                  <c:v>MOTOR</c:v>
                </c:pt>
                <c:pt idx="6">
                  <c:v>PISTON</c:v>
                </c:pt>
                <c:pt idx="7">
                  <c:v>RADIO</c:v>
                </c:pt>
                <c:pt idx="8">
                  <c:v>TABLET</c:v>
                </c:pt>
                <c:pt idx="9">
                  <c:v>TELEFONO</c:v>
                </c:pt>
              </c:strCache>
            </c:strRef>
          </c:cat>
          <c:val>
            <c:numRef>
              <c:f>Hoja2!$B$4:$B$14</c:f>
              <c:numCache>
                <c:formatCode>General</c:formatCode>
                <c:ptCount val="10"/>
                <c:pt idx="0">
                  <c:v>85082.400000000009</c:v>
                </c:pt>
                <c:pt idx="1">
                  <c:v>238.5</c:v>
                </c:pt>
                <c:pt idx="2">
                  <c:v>327</c:v>
                </c:pt>
                <c:pt idx="3">
                  <c:v>9450</c:v>
                </c:pt>
                <c:pt idx="4">
                  <c:v>38858.399999999994</c:v>
                </c:pt>
                <c:pt idx="5">
                  <c:v>349623</c:v>
                </c:pt>
                <c:pt idx="6">
                  <c:v>90</c:v>
                </c:pt>
                <c:pt idx="7">
                  <c:v>13057.2</c:v>
                </c:pt>
                <c:pt idx="8">
                  <c:v>75999</c:v>
                </c:pt>
                <c:pt idx="9">
                  <c:v>43648.2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7424232"/>
        <c:axId val="447426192"/>
      </c:barChart>
      <c:catAx>
        <c:axId val="447424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447426192"/>
        <c:crosses val="autoZero"/>
        <c:auto val="1"/>
        <c:lblAlgn val="ctr"/>
        <c:lblOffset val="100"/>
        <c:noMultiLvlLbl val="0"/>
      </c:catAx>
      <c:valAx>
        <c:axId val="447426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447424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G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C627-AAC8-41AB-9E30-59F9E3E74185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6B06-101C-4B30-95F0-BEEFBC94EF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3681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C627-AAC8-41AB-9E30-59F9E3E74185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6B06-101C-4B30-95F0-BEEFBC94EF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7339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C627-AAC8-41AB-9E30-59F9E3E74185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6B06-101C-4B30-95F0-BEEFBC94EF20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2179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C627-AAC8-41AB-9E30-59F9E3E74185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6B06-101C-4B30-95F0-BEEFBC94EF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77526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C627-AAC8-41AB-9E30-59F9E3E74185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6B06-101C-4B30-95F0-BEEFBC94EF20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7683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C627-AAC8-41AB-9E30-59F9E3E74185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6B06-101C-4B30-95F0-BEEFBC94EF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7256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C627-AAC8-41AB-9E30-59F9E3E74185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6B06-101C-4B30-95F0-BEEFBC94EF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85901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C627-AAC8-41AB-9E30-59F9E3E74185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6B06-101C-4B30-95F0-BEEFBC94EF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2102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C627-AAC8-41AB-9E30-59F9E3E74185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6B06-101C-4B30-95F0-BEEFBC94EF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824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C627-AAC8-41AB-9E30-59F9E3E74185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6B06-101C-4B30-95F0-BEEFBC94EF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9662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C627-AAC8-41AB-9E30-59F9E3E74185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6B06-101C-4B30-95F0-BEEFBC94EF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9750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C627-AAC8-41AB-9E30-59F9E3E74185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6B06-101C-4B30-95F0-BEEFBC94EF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298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C627-AAC8-41AB-9E30-59F9E3E74185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6B06-101C-4B30-95F0-BEEFBC94EF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2193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C627-AAC8-41AB-9E30-59F9E3E74185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6B06-101C-4B30-95F0-BEEFBC94EF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2998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C627-AAC8-41AB-9E30-59F9E3E74185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6B06-101C-4B30-95F0-BEEFBC94EF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4881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C627-AAC8-41AB-9E30-59F9E3E74185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6B06-101C-4B30-95F0-BEEFBC94EF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4861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BC627-AAC8-41AB-9E30-59F9E3E74185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1006B06-101C-4B30-95F0-BEEFBC94EF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7771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INFORME DE VENTAS INTERACTIVO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QUINTO MECANICA</a:t>
            </a:r>
          </a:p>
          <a:p>
            <a:r>
              <a:rPr lang="es-ES" dirty="0" smtClean="0"/>
              <a:t>NOMBRE:CRISTOPHER GUADALUPE RAMIREZ AQUINO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61905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       GRAFICA DE VENTAS </a:t>
            </a:r>
            <a:endParaRPr lang="es-GT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3672931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4438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Graphic spid="4" grpId="0">
        <p:bldAsOne/>
      </p:bldGraphic>
      <p:bldGraphic spid="4" grpId="1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VENTAS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6055092"/>
              </p:ext>
            </p:extLst>
          </p:nvPr>
        </p:nvGraphicFramePr>
        <p:xfrm>
          <a:off x="677863" y="2160588"/>
          <a:ext cx="8261350" cy="388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Worksheet" r:id="rId3" imgW="2514600" imgH="2295413" progId="Excel.Sheet.12">
                  <p:embed/>
                </p:oleObj>
              </mc:Choice>
              <mc:Fallback>
                <p:oleObj name="Worksheet" r:id="rId3" imgW="2514600" imgH="229541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77863" y="2160588"/>
                        <a:ext cx="8261350" cy="3881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1297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dirty="0" err="1" smtClean="0"/>
              <a:t>MOTOR:este</a:t>
            </a:r>
            <a:r>
              <a:rPr lang="es-ES" dirty="0" smtClean="0"/>
              <a:t> producto se a vendido mas comúnmente ya que las carreteras están en mal estado y hace que los motores se </a:t>
            </a:r>
            <a:r>
              <a:rPr lang="es-ES" dirty="0" err="1" smtClean="0"/>
              <a:t>fuerzen</a:t>
            </a:r>
            <a:r>
              <a:rPr lang="es-ES" dirty="0" smtClean="0"/>
              <a:t> mucho ya que las personas no les hacen un mantenimiento preventivo </a:t>
            </a:r>
            <a:endParaRPr lang="es-GT" dirty="0" smtClean="0"/>
          </a:p>
          <a:p>
            <a:r>
              <a:rPr lang="es-ES" dirty="0" smtClean="0"/>
              <a:t>Por estor</a:t>
            </a:r>
          </a:p>
        </p:txBody>
      </p:sp>
    </p:spTree>
    <p:extLst>
      <p:ext uri="{BB962C8B-B14F-4D97-AF65-F5344CB8AC3E}">
        <p14:creationId xmlns:p14="http://schemas.microsoft.com/office/powerpoint/2010/main" val="632619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53</Words>
  <Application>Microsoft Office PowerPoint</Application>
  <PresentationFormat>Panorámica</PresentationFormat>
  <Paragraphs>9</Paragraphs>
  <Slides>4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Trebuchet MS</vt:lpstr>
      <vt:lpstr>Wingdings 3</vt:lpstr>
      <vt:lpstr>Faceta</vt:lpstr>
      <vt:lpstr>Microsoft Excel Worksheet</vt:lpstr>
      <vt:lpstr>INFORME DE VENTAS INTERACTIVO </vt:lpstr>
      <vt:lpstr>        GRAFICA DE VENTAS </vt:lpstr>
      <vt:lpstr>VENTAS</vt:lpstr>
      <vt:lpstr>CONCLUSIONES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VENTAS INTERACTIVO</dc:title>
  <dc:creator>GNet</dc:creator>
  <cp:lastModifiedBy>GNet</cp:lastModifiedBy>
  <cp:revision>3</cp:revision>
  <dcterms:created xsi:type="dcterms:W3CDTF">2025-07-28T17:31:48Z</dcterms:created>
  <dcterms:modified xsi:type="dcterms:W3CDTF">2025-07-28T17:48:48Z</dcterms:modified>
</cp:coreProperties>
</file>