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470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941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46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509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2529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61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4443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42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293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94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327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03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615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23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384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814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844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E24502-F9E9-43A7-A3C0-198574B554B4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G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6AE381-D01D-4C05-948B-BBFC75AAEF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5506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d&amp;sca_esv=465159d7bf2b0b64&amp;cs=0&amp;q=Alfred+Angas+Scott&amp;sa=X&amp;ved=2ahUKEwjulvPOhK6PAxWfRTABHZYaDboQxccNegQIBBAB&amp;mstk=AUtExfC0LS3PGmEcLf0Jxeh86T6NoYQFBa8YiVBwNz0A74VI7RZnbG_yKLj1rlxnRkXnWHDRhaZgqYbqir97DMiJWTHd5fPuzPdzRp-x4UM8QXEDfWPd-4q5Cv74e47uSUYF-2Q&amp;csui=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search?client=firefox-b-d&amp;sca_esv=465159d7bf2b0b64&amp;cs=0&amp;q=transmisi%C3%B3n+manual&amp;sa=X&amp;ved=2ahUKEwiW3s_bg66PAxW0QTABHTzdNsUQxccNegQIAxAB&amp;mstk=AUtExfBzsSRrvZUGhqtv_3i3d1QHGwylaXVEULrXGjrNIgNhZ7vDH6l8nCOuMvrH7psOu8MislFS9GPGmg57PDnAjDrxroOKUL1pO-5OrAjeF7tu0D-N3oRxWpJFCeyXMqzpI2A&amp;csui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client=firefox-b-d&amp;sca_esv=465159d7bf2b0b64&amp;cs=0&amp;q=YEIS&amp;sa=X&amp;ved=2ahUKEwibyqWrhK6PAxVDmYQIHbXgO4UQxccNegQICRAB&amp;mstk=AUtExfA3Csyi7zkYrqYTWDdpY5WP1Sc2BHNlcov5Pwi2y5yCvVOYr3zumJ64gRkJTcVQHyuhi0dW7K8MUK0rhtAO_bWFah1AdyIIR_RT4ZCgbjoeicTDzAP6Bwi-NSQ9HrGTaf0&amp;csui=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FRANK ALEXANDER DONIS HERNANDES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GRADO:5TO</a:t>
            </a:r>
          </a:p>
          <a:p>
            <a:r>
              <a:rPr lang="es-ES" dirty="0" smtClean="0"/>
              <a:t>MATERIA :MECANICA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7748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HISTORIA DE LOS MOTORES 2T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historia de los motores de dos tiempos comienza a finales del siglo XIX con la invención del primer prototipo por </a:t>
            </a:r>
            <a:r>
              <a:rPr lang="es-ES" dirty="0" err="1" smtClean="0"/>
              <a:t>Dugald</a:t>
            </a:r>
            <a:r>
              <a:rPr lang="es-ES" dirty="0" smtClean="0"/>
              <a:t> Clerk en 1878, seguido de patentes y desarrollos de otros pioneros como Joseph Day y Karl Benz. </a:t>
            </a:r>
            <a:r>
              <a:rPr lang="es-ES" dirty="0" smtClean="0">
                <a:hlinkClick r:id="rId2"/>
              </a:rPr>
              <a:t>Alfred Angas Scott</a:t>
            </a:r>
            <a:r>
              <a:rPr lang="es-ES" dirty="0" smtClean="0"/>
              <a:t> es reconocido por crear el primer motor 2T práctico en 1908. Tras un desarrollo gradual, los motores dos tiempos alcanzaron su auge en la competición a partir de la década de 1960 gracias a los avances en la fabricación y los diseños de Walter </a:t>
            </a:r>
            <a:r>
              <a:rPr lang="es-ES" dirty="0" err="1" smtClean="0"/>
              <a:t>Kaaden</a:t>
            </a:r>
            <a:r>
              <a:rPr lang="es-ES" dirty="0" smtClean="0"/>
              <a:t>, dominando las categorías de motociclismo antes de ser gradualmente desplazados por los motores de cuatro tiempos a finales del siglo XX debido a regulaciones y a la mayor eficiencia de sus competidores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5152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00">
        <p:fade/>
      </p:transition>
    </mc:Choice>
    <mc:Fallback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MOTORES 2T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7744" y="200850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SUSUKI AX100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dirty="0" smtClean="0"/>
              <a:t>La Suzuki AX100 es una motocicleta de trabajo económica, robusta y de bajo consumo, ideal para el uso diario. Cuenta con un motor </a:t>
            </a:r>
            <a:r>
              <a:rPr lang="es-ES" dirty="0" err="1" smtClean="0"/>
              <a:t>monocilíndrico</a:t>
            </a:r>
            <a:r>
              <a:rPr lang="es-ES" dirty="0" smtClean="0"/>
              <a:t> de 2 tiempos y 98 cc, carburado, con 4 velocidades y arranque de patada. Es resistente, de fácil mantenimiento y destaca en el mercado por su bajo consumo de combustible, con un tanque de 12 litros. </a:t>
            </a:r>
          </a:p>
          <a:p>
            <a:pPr marL="514350" indent="-514350">
              <a:buAutoNum type="arabicPeriod"/>
            </a:pP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356" y="4260028"/>
            <a:ext cx="4755216" cy="18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00">
        <p:fade/>
      </p:transition>
    </mc:Choice>
    <mc:Fallback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562" y="801545"/>
            <a:ext cx="8761413" cy="706964"/>
          </a:xfrm>
        </p:spPr>
        <p:txBody>
          <a:bodyPr/>
          <a:lstStyle/>
          <a:p>
            <a:r>
              <a:rPr lang="es-ES" dirty="0" smtClean="0"/>
              <a:t>YAMAHA RX115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98955"/>
            <a:ext cx="9134139" cy="2366683"/>
          </a:xfrm>
        </p:spPr>
        <p:txBody>
          <a:bodyPr>
            <a:normAutofit/>
          </a:bodyPr>
          <a:lstStyle/>
          <a:p>
            <a:r>
              <a:rPr lang="es-ES" dirty="0" smtClean="0"/>
              <a:t>La Yamaha RX 115 es una motocicleta de dos tiempos ágil, liviana y potente, ideal para la ciudad, que destaca por su mecánica sencilla, bajo mantenimiento y atractiva estética. Genera 15 caballos de potencia y alcanza velocidades de 120-130 km/h, con buena aceleración y facilidad para encontrar repuestos. Aunque su consumo es mayor al de algunas motos de cuatro tiempos, su relación potencia-precio y su durabilidad la hacen una opción popular en el mercado de segunda mano.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986" y="4615031"/>
            <a:ext cx="3506994" cy="17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00">
        <p:fade/>
      </p:transition>
    </mc:Choice>
    <mc:Fallback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YAMAHA DT 125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095" y="2592592"/>
            <a:ext cx="9875520" cy="197918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 Yamaha DT125 es una motocicleta todo terreno (off-</a:t>
            </a:r>
            <a:r>
              <a:rPr lang="es-ES" dirty="0" err="1" smtClean="0"/>
              <a:t>road</a:t>
            </a:r>
            <a:r>
              <a:rPr lang="es-ES" dirty="0" smtClean="0"/>
              <a:t>) de dos tiempos, conocida por su potencia, agilidad y manejo sencillo gracias a su diseño ligero y delgado, y a su potente motor refrigerado por aire. Tiene </a:t>
            </a:r>
            <a:r>
              <a:rPr lang="es-ES" dirty="0" smtClean="0">
                <a:hlinkClick r:id="rId2"/>
              </a:rPr>
              <a:t>transmisión manual</a:t>
            </a:r>
            <a:r>
              <a:rPr lang="es-ES" dirty="0" smtClean="0"/>
              <a:t> de seis velocidades, suspensión delantera de horquillas telescópicas y trasera </a:t>
            </a:r>
            <a:r>
              <a:rPr lang="es-ES" dirty="0" err="1" smtClean="0"/>
              <a:t>Monocross</a:t>
            </a:r>
            <a:r>
              <a:rPr lang="es-ES" dirty="0" smtClean="0"/>
              <a:t>, y puede tener freno de disco o tambor delantero según el modelo. Su motor </a:t>
            </a:r>
            <a:r>
              <a:rPr lang="es-ES" dirty="0" err="1" smtClean="0"/>
              <a:t>monocilíndrico</a:t>
            </a:r>
            <a:r>
              <a:rPr lang="es-ES" dirty="0" smtClean="0"/>
              <a:t> de 123 cc ofrece un alto par motor, ideal para terrenos difíciles y acrobacias.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328" y="4571775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4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YAMAHA 175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23652"/>
            <a:ext cx="9048078" cy="2366682"/>
          </a:xfrm>
        </p:spPr>
        <p:txBody>
          <a:bodyPr>
            <a:normAutofit/>
          </a:bodyPr>
          <a:lstStyle/>
          <a:p>
            <a:r>
              <a:rPr lang="es-ES" dirty="0" smtClean="0"/>
              <a:t>La Yamaha DT175 es una motocicleta clásica de dos tiempos, refrigerada por aire, conocida por su potente motor </a:t>
            </a:r>
            <a:r>
              <a:rPr lang="es-ES" dirty="0" err="1" smtClean="0"/>
              <a:t>monocilíndrico</a:t>
            </a:r>
            <a:r>
              <a:rPr lang="es-ES" dirty="0" smtClean="0"/>
              <a:t> que entrega un gran par motor, ideal para terrenos difíciles y uso off-</a:t>
            </a:r>
            <a:r>
              <a:rPr lang="es-ES" dirty="0" err="1" smtClean="0"/>
              <a:t>road</a:t>
            </a:r>
            <a:r>
              <a:rPr lang="es-ES" dirty="0" smtClean="0"/>
              <a:t>. Con una caja de cambios de seis velocidades, una suspensión confiable y un diseño duradero, se ha popularizado en países de América Latina como Colombia, Ecuador y Perú. Entre sus características destacan el arranque a pedal, un motor con sistema de inducción de energía (</a:t>
            </a:r>
            <a:r>
              <a:rPr lang="es-ES" dirty="0" smtClean="0">
                <a:hlinkClick r:id="rId2"/>
              </a:rPr>
              <a:t>YEIS</a:t>
            </a:r>
            <a:r>
              <a:rPr lang="es-ES" dirty="0" smtClean="0"/>
              <a:t>) para mejorar la eficiencia, y una capacidad de combustible de 9.5 litros.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56" y="4593291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5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00">
        <p:fade/>
      </p:transition>
    </mc:Choice>
    <mc:Fallback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SUSUKI TS 185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03351"/>
            <a:ext cx="9618233" cy="2657138"/>
          </a:xfrm>
        </p:spPr>
        <p:txBody>
          <a:bodyPr>
            <a:normAutofit/>
          </a:bodyPr>
          <a:lstStyle/>
          <a:p>
            <a:r>
              <a:rPr lang="es-ES" dirty="0" smtClean="0"/>
              <a:t>La Suzuki TS 185 es una motocicleta de doble propósito y 2 tiempos introducida en 1971, con un motor de 183cc refrigerado por aire y una potencia de alrededor de 18 HP. Destacó por su diseño, suspensión de doble amortiguador trasero y su enfoque en la fuerza para el trabajo agrícola y uso diario. Aunque la mayoría de los modelos usaron frenos de tambor, algunos posteriores incorporaron diseños más modernos y el sistema de encendido por descarga de condensador (CDI). </a:t>
            </a:r>
          </a:p>
          <a:p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024" y="4914789"/>
            <a:ext cx="2216020" cy="16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8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00">
        <p:fade/>
      </p:transition>
    </mc:Choice>
    <mc:Fallback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</TotalTime>
  <Words>586</Words>
  <Application>Microsoft Office PowerPoint</Application>
  <PresentationFormat>Panorámica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Sala de reuniones Ion</vt:lpstr>
      <vt:lpstr>FRANK ALEXANDER DONIS HERNANDES</vt:lpstr>
      <vt:lpstr>LA HISTORIA DE LOS MOTORES 2T</vt:lpstr>
      <vt:lpstr>MOTORES 2T </vt:lpstr>
      <vt:lpstr>YAMAHA RX115</vt:lpstr>
      <vt:lpstr>YAMAHA DT 125</vt:lpstr>
      <vt:lpstr>YAMAHA 175</vt:lpstr>
      <vt:lpstr> SUSUKI TS 185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ALEXANDER DONIS HERNANDES</dc:title>
  <dc:creator>GNet</dc:creator>
  <cp:lastModifiedBy>GNet</cp:lastModifiedBy>
  <cp:revision>5</cp:revision>
  <dcterms:created xsi:type="dcterms:W3CDTF">2025-08-28T17:26:58Z</dcterms:created>
  <dcterms:modified xsi:type="dcterms:W3CDTF">2025-08-28T17:54:28Z</dcterms:modified>
</cp:coreProperties>
</file>