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sldIdLst>
    <p:sldId id="256" r:id="rId2"/>
    <p:sldId id="257" r:id="rId3"/>
    <p:sldId id="262" r:id="rId4"/>
    <p:sldId id="258" r:id="rId5"/>
    <p:sldId id="259" r:id="rId6"/>
    <p:sldId id="260" r:id="rId7"/>
    <p:sldId id="261" r:id="rId8"/>
  </p:sldIdLst>
  <p:sldSz cx="12192000" cy="6858000"/>
  <p:notesSz cx="6858000" cy="91440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75" d="100"/>
          <a:sy n="75" d="100"/>
        </p:scale>
        <p:origin x="90" y="4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6A70F068-10FA-42B9-9763-8C1367A8927A}" type="datetimeFigureOut">
              <a:rPr lang="es-GT" smtClean="0"/>
              <a:t>28/08/2025</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D4B7C8BA-0B5B-4CD3-8360-B798F9CF53F2}" type="slidenum">
              <a:rPr lang="es-GT" smtClean="0"/>
              <a:t>‹Nº›</a:t>
            </a:fld>
            <a:endParaRPr lang="es-GT"/>
          </a:p>
        </p:txBody>
      </p:sp>
    </p:spTree>
    <p:extLst>
      <p:ext uri="{BB962C8B-B14F-4D97-AF65-F5344CB8AC3E}">
        <p14:creationId xmlns:p14="http://schemas.microsoft.com/office/powerpoint/2010/main" val="3176993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A70F068-10FA-42B9-9763-8C1367A8927A}" type="datetimeFigureOut">
              <a:rPr lang="es-GT" smtClean="0"/>
              <a:t>28/08/2025</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D4B7C8BA-0B5B-4CD3-8360-B798F9CF53F2}" type="slidenum">
              <a:rPr lang="es-GT" smtClean="0"/>
              <a:t>‹Nº›</a:t>
            </a:fld>
            <a:endParaRPr lang="es-GT"/>
          </a:p>
        </p:txBody>
      </p:sp>
    </p:spTree>
    <p:extLst>
      <p:ext uri="{BB962C8B-B14F-4D97-AF65-F5344CB8AC3E}">
        <p14:creationId xmlns:p14="http://schemas.microsoft.com/office/powerpoint/2010/main" val="2522532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A70F068-10FA-42B9-9763-8C1367A8927A}" type="datetimeFigureOut">
              <a:rPr lang="es-GT" smtClean="0"/>
              <a:t>28/08/2025</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D4B7C8BA-0B5B-4CD3-8360-B798F9CF53F2}" type="slidenum">
              <a:rPr lang="es-GT" smtClean="0"/>
              <a:t>‹Nº›</a:t>
            </a:fld>
            <a:endParaRPr lang="es-GT"/>
          </a:p>
        </p:txBody>
      </p:sp>
    </p:spTree>
    <p:extLst>
      <p:ext uri="{BB962C8B-B14F-4D97-AF65-F5344CB8AC3E}">
        <p14:creationId xmlns:p14="http://schemas.microsoft.com/office/powerpoint/2010/main" val="2756786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smtClean="0"/>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smtClean="0"/>
              <a:t>Haga clic para modificar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A70F068-10FA-42B9-9763-8C1367A8927A}" type="datetimeFigureOut">
              <a:rPr lang="es-GT" smtClean="0"/>
              <a:t>28/08/2025</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D4B7C8BA-0B5B-4CD3-8360-B798F9CF53F2}" type="slidenum">
              <a:rPr lang="es-GT" smtClean="0"/>
              <a:t>‹Nº›</a:t>
            </a:fld>
            <a:endParaRPr lang="es-GT"/>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72308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A70F068-10FA-42B9-9763-8C1367A8927A}" type="datetimeFigureOut">
              <a:rPr lang="es-GT" smtClean="0"/>
              <a:t>28/08/2025</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D4B7C8BA-0B5B-4CD3-8360-B798F9CF53F2}" type="slidenum">
              <a:rPr lang="es-GT" smtClean="0"/>
              <a:t>‹Nº›</a:t>
            </a:fld>
            <a:endParaRPr lang="es-GT"/>
          </a:p>
        </p:txBody>
      </p:sp>
    </p:spTree>
    <p:extLst>
      <p:ext uri="{BB962C8B-B14F-4D97-AF65-F5344CB8AC3E}">
        <p14:creationId xmlns:p14="http://schemas.microsoft.com/office/powerpoint/2010/main" val="1492647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A70F068-10FA-42B9-9763-8C1367A8927A}" type="datetimeFigureOut">
              <a:rPr lang="es-GT" smtClean="0"/>
              <a:t>28/08/2025</a:t>
            </a:fld>
            <a:endParaRPr lang="es-GT"/>
          </a:p>
        </p:txBody>
      </p:sp>
      <p:sp>
        <p:nvSpPr>
          <p:cNvPr id="4"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D4B7C8BA-0B5B-4CD3-8360-B798F9CF53F2}" type="slidenum">
              <a:rPr lang="es-GT" smtClean="0"/>
              <a:t>‹Nº›</a:t>
            </a:fld>
            <a:endParaRPr lang="es-GT"/>
          </a:p>
        </p:txBody>
      </p:sp>
    </p:spTree>
    <p:extLst>
      <p:ext uri="{BB962C8B-B14F-4D97-AF65-F5344CB8AC3E}">
        <p14:creationId xmlns:p14="http://schemas.microsoft.com/office/powerpoint/2010/main" val="25792129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A70F068-10FA-42B9-9763-8C1367A8927A}" type="datetimeFigureOut">
              <a:rPr lang="es-GT" smtClean="0"/>
              <a:t>28/08/2025</a:t>
            </a:fld>
            <a:endParaRPr lang="es-GT"/>
          </a:p>
        </p:txBody>
      </p:sp>
      <p:sp>
        <p:nvSpPr>
          <p:cNvPr id="4"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D4B7C8BA-0B5B-4CD3-8360-B798F9CF53F2}" type="slidenum">
              <a:rPr lang="es-GT" smtClean="0"/>
              <a:t>‹Nº›</a:t>
            </a:fld>
            <a:endParaRPr lang="es-GT"/>
          </a:p>
        </p:txBody>
      </p:sp>
    </p:spTree>
    <p:extLst>
      <p:ext uri="{BB962C8B-B14F-4D97-AF65-F5344CB8AC3E}">
        <p14:creationId xmlns:p14="http://schemas.microsoft.com/office/powerpoint/2010/main" val="3790939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A70F068-10FA-42B9-9763-8C1367A8927A}" type="datetimeFigureOut">
              <a:rPr lang="es-GT" smtClean="0"/>
              <a:t>28/08/2025</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D4B7C8BA-0B5B-4CD3-8360-B798F9CF53F2}" type="slidenum">
              <a:rPr lang="es-GT" smtClean="0"/>
              <a:t>‹Nº›</a:t>
            </a:fld>
            <a:endParaRPr lang="es-GT"/>
          </a:p>
        </p:txBody>
      </p:sp>
    </p:spTree>
    <p:extLst>
      <p:ext uri="{BB962C8B-B14F-4D97-AF65-F5344CB8AC3E}">
        <p14:creationId xmlns:p14="http://schemas.microsoft.com/office/powerpoint/2010/main" val="21045428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A70F068-10FA-42B9-9763-8C1367A8927A}" type="datetimeFigureOut">
              <a:rPr lang="es-GT" smtClean="0"/>
              <a:t>28/08/2025</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D4B7C8BA-0B5B-4CD3-8360-B798F9CF53F2}" type="slidenum">
              <a:rPr lang="es-GT" smtClean="0"/>
              <a:t>‹Nº›</a:t>
            </a:fld>
            <a:endParaRPr lang="es-GT"/>
          </a:p>
        </p:txBody>
      </p:sp>
    </p:spTree>
    <p:extLst>
      <p:ext uri="{BB962C8B-B14F-4D97-AF65-F5344CB8AC3E}">
        <p14:creationId xmlns:p14="http://schemas.microsoft.com/office/powerpoint/2010/main" val="4246181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3"/>
          <p:cNvSpPr>
            <a:spLocks noGrp="1"/>
          </p:cNvSpPr>
          <p:nvPr>
            <p:ph type="dt" sz="half" idx="10"/>
          </p:nvPr>
        </p:nvSpPr>
        <p:spPr/>
        <p:txBody>
          <a:bodyPr/>
          <a:lstStyle/>
          <a:p>
            <a:fld id="{6A70F068-10FA-42B9-9763-8C1367A8927A}" type="datetimeFigureOut">
              <a:rPr lang="es-GT" smtClean="0"/>
              <a:t>28/08/2025</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D4B7C8BA-0B5B-4CD3-8360-B798F9CF53F2}" type="slidenum">
              <a:rPr lang="es-GT" smtClean="0"/>
              <a:t>‹Nº›</a:t>
            </a:fld>
            <a:endParaRPr lang="es-GT"/>
          </a:p>
        </p:txBody>
      </p:sp>
    </p:spTree>
    <p:extLst>
      <p:ext uri="{BB962C8B-B14F-4D97-AF65-F5344CB8AC3E}">
        <p14:creationId xmlns:p14="http://schemas.microsoft.com/office/powerpoint/2010/main" val="1727745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A70F068-10FA-42B9-9763-8C1367A8927A}" type="datetimeFigureOut">
              <a:rPr lang="es-GT" smtClean="0"/>
              <a:t>28/08/2025</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D4B7C8BA-0B5B-4CD3-8360-B798F9CF53F2}" type="slidenum">
              <a:rPr lang="es-GT" smtClean="0"/>
              <a:t>‹Nº›</a:t>
            </a:fld>
            <a:endParaRPr lang="es-GT"/>
          </a:p>
        </p:txBody>
      </p:sp>
    </p:spTree>
    <p:extLst>
      <p:ext uri="{BB962C8B-B14F-4D97-AF65-F5344CB8AC3E}">
        <p14:creationId xmlns:p14="http://schemas.microsoft.com/office/powerpoint/2010/main" val="3921000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6A70F068-10FA-42B9-9763-8C1367A8927A}" type="datetimeFigureOut">
              <a:rPr lang="es-GT" smtClean="0"/>
              <a:t>28/08/2025</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D4B7C8BA-0B5B-4CD3-8360-B798F9CF53F2}" type="slidenum">
              <a:rPr lang="es-GT" smtClean="0"/>
              <a:t>‹Nº›</a:t>
            </a:fld>
            <a:endParaRPr lang="es-GT"/>
          </a:p>
        </p:txBody>
      </p:sp>
    </p:spTree>
    <p:extLst>
      <p:ext uri="{BB962C8B-B14F-4D97-AF65-F5344CB8AC3E}">
        <p14:creationId xmlns:p14="http://schemas.microsoft.com/office/powerpoint/2010/main" val="3988251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6A70F068-10FA-42B9-9763-8C1367A8927A}" type="datetimeFigureOut">
              <a:rPr lang="es-GT" smtClean="0"/>
              <a:t>28/08/2025</a:t>
            </a:fld>
            <a:endParaRPr lang="es-GT"/>
          </a:p>
        </p:txBody>
      </p:sp>
      <p:sp>
        <p:nvSpPr>
          <p:cNvPr id="8" name="Footer Placeholder 7"/>
          <p:cNvSpPr>
            <a:spLocks noGrp="1"/>
          </p:cNvSpPr>
          <p:nvPr>
            <p:ph type="ftr" sz="quarter" idx="11"/>
          </p:nvPr>
        </p:nvSpPr>
        <p:spPr/>
        <p:txBody>
          <a:bodyPr/>
          <a:lstStyle/>
          <a:p>
            <a:endParaRPr lang="es-GT"/>
          </a:p>
        </p:txBody>
      </p:sp>
      <p:sp>
        <p:nvSpPr>
          <p:cNvPr id="9" name="Slide Number Placeholder 8"/>
          <p:cNvSpPr>
            <a:spLocks noGrp="1"/>
          </p:cNvSpPr>
          <p:nvPr>
            <p:ph type="sldNum" sz="quarter" idx="12"/>
          </p:nvPr>
        </p:nvSpPr>
        <p:spPr/>
        <p:txBody>
          <a:bodyPr/>
          <a:lstStyle/>
          <a:p>
            <a:fld id="{D4B7C8BA-0B5B-4CD3-8360-B798F9CF53F2}" type="slidenum">
              <a:rPr lang="es-GT" smtClean="0"/>
              <a:t>‹Nº›</a:t>
            </a:fld>
            <a:endParaRPr lang="es-GT"/>
          </a:p>
        </p:txBody>
      </p:sp>
    </p:spTree>
    <p:extLst>
      <p:ext uri="{BB962C8B-B14F-4D97-AF65-F5344CB8AC3E}">
        <p14:creationId xmlns:p14="http://schemas.microsoft.com/office/powerpoint/2010/main" val="13254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p>
            <a:fld id="{6A70F068-10FA-42B9-9763-8C1367A8927A}" type="datetimeFigureOut">
              <a:rPr lang="es-GT" smtClean="0"/>
              <a:t>28/08/2025</a:t>
            </a:fld>
            <a:endParaRPr lang="es-GT"/>
          </a:p>
        </p:txBody>
      </p:sp>
      <p:sp>
        <p:nvSpPr>
          <p:cNvPr id="5" name="Footer Placeholder 3"/>
          <p:cNvSpPr>
            <a:spLocks noGrp="1"/>
          </p:cNvSpPr>
          <p:nvPr>
            <p:ph type="ftr" sz="quarter" idx="11"/>
          </p:nvPr>
        </p:nvSpPr>
        <p:spPr/>
        <p:txBody>
          <a:bodyPr/>
          <a:lstStyle/>
          <a:p>
            <a:endParaRPr lang="es-GT"/>
          </a:p>
        </p:txBody>
      </p:sp>
      <p:sp>
        <p:nvSpPr>
          <p:cNvPr id="6" name="Slide Number Placeholder 4"/>
          <p:cNvSpPr>
            <a:spLocks noGrp="1"/>
          </p:cNvSpPr>
          <p:nvPr>
            <p:ph type="sldNum" sz="quarter" idx="12"/>
          </p:nvPr>
        </p:nvSpPr>
        <p:spPr/>
        <p:txBody>
          <a:bodyPr/>
          <a:lstStyle/>
          <a:p>
            <a:fld id="{D4B7C8BA-0B5B-4CD3-8360-B798F9CF53F2}" type="slidenum">
              <a:rPr lang="es-GT" smtClean="0"/>
              <a:t>‹Nº›</a:t>
            </a:fld>
            <a:endParaRPr lang="es-GT"/>
          </a:p>
        </p:txBody>
      </p:sp>
    </p:spTree>
    <p:extLst>
      <p:ext uri="{BB962C8B-B14F-4D97-AF65-F5344CB8AC3E}">
        <p14:creationId xmlns:p14="http://schemas.microsoft.com/office/powerpoint/2010/main" val="4154598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A70F068-10FA-42B9-9763-8C1367A8927A}" type="datetimeFigureOut">
              <a:rPr lang="es-GT" smtClean="0"/>
              <a:t>28/08/2025</a:t>
            </a:fld>
            <a:endParaRPr lang="es-GT"/>
          </a:p>
        </p:txBody>
      </p:sp>
      <p:sp>
        <p:nvSpPr>
          <p:cNvPr id="5" name="Footer Placeholder 2"/>
          <p:cNvSpPr>
            <a:spLocks noGrp="1"/>
          </p:cNvSpPr>
          <p:nvPr>
            <p:ph type="ftr" sz="quarter" idx="11"/>
          </p:nvPr>
        </p:nvSpPr>
        <p:spPr/>
        <p:txBody>
          <a:bodyPr/>
          <a:lstStyle/>
          <a:p>
            <a:endParaRPr lang="es-GT"/>
          </a:p>
        </p:txBody>
      </p:sp>
      <p:sp>
        <p:nvSpPr>
          <p:cNvPr id="6" name="Slide Number Placeholder 3"/>
          <p:cNvSpPr>
            <a:spLocks noGrp="1"/>
          </p:cNvSpPr>
          <p:nvPr>
            <p:ph type="sldNum" sz="quarter" idx="12"/>
          </p:nvPr>
        </p:nvSpPr>
        <p:spPr/>
        <p:txBody>
          <a:bodyPr/>
          <a:lstStyle/>
          <a:p>
            <a:fld id="{D4B7C8BA-0B5B-4CD3-8360-B798F9CF53F2}" type="slidenum">
              <a:rPr lang="es-GT" smtClean="0"/>
              <a:t>‹Nº›</a:t>
            </a:fld>
            <a:endParaRPr lang="es-GT"/>
          </a:p>
        </p:txBody>
      </p:sp>
    </p:spTree>
    <p:extLst>
      <p:ext uri="{BB962C8B-B14F-4D97-AF65-F5344CB8AC3E}">
        <p14:creationId xmlns:p14="http://schemas.microsoft.com/office/powerpoint/2010/main" val="2887457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 name="Date Placeholder 4"/>
          <p:cNvSpPr>
            <a:spLocks noGrp="1"/>
          </p:cNvSpPr>
          <p:nvPr>
            <p:ph type="dt" sz="half" idx="10"/>
          </p:nvPr>
        </p:nvSpPr>
        <p:spPr/>
        <p:txBody>
          <a:bodyPr/>
          <a:lstStyle/>
          <a:p>
            <a:fld id="{6A70F068-10FA-42B9-9763-8C1367A8927A}" type="datetimeFigureOut">
              <a:rPr lang="es-GT" smtClean="0"/>
              <a:t>28/08/2025</a:t>
            </a:fld>
            <a:endParaRPr lang="es-GT"/>
          </a:p>
        </p:txBody>
      </p:sp>
      <p:sp>
        <p:nvSpPr>
          <p:cNvPr id="5" name="Footer Placeholder 5"/>
          <p:cNvSpPr>
            <a:spLocks noGrp="1"/>
          </p:cNvSpPr>
          <p:nvPr>
            <p:ph type="ftr" sz="quarter" idx="11"/>
          </p:nvPr>
        </p:nvSpPr>
        <p:spPr/>
        <p:txBody>
          <a:bodyPr/>
          <a:lstStyle/>
          <a:p>
            <a:endParaRPr lang="es-GT"/>
          </a:p>
        </p:txBody>
      </p:sp>
      <p:sp>
        <p:nvSpPr>
          <p:cNvPr id="6" name="Slide Number Placeholder 6"/>
          <p:cNvSpPr>
            <a:spLocks noGrp="1"/>
          </p:cNvSpPr>
          <p:nvPr>
            <p:ph type="sldNum" sz="quarter" idx="12"/>
          </p:nvPr>
        </p:nvSpPr>
        <p:spPr/>
        <p:txBody>
          <a:bodyPr/>
          <a:lstStyle/>
          <a:p>
            <a:fld id="{D4B7C8BA-0B5B-4CD3-8360-B798F9CF53F2}" type="slidenum">
              <a:rPr lang="es-GT" smtClean="0"/>
              <a:t>‹Nº›</a:t>
            </a:fld>
            <a:endParaRPr lang="es-GT"/>
          </a:p>
        </p:txBody>
      </p:sp>
    </p:spTree>
    <p:extLst>
      <p:ext uri="{BB962C8B-B14F-4D97-AF65-F5344CB8AC3E}">
        <p14:creationId xmlns:p14="http://schemas.microsoft.com/office/powerpoint/2010/main" val="638442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A70F068-10FA-42B9-9763-8C1367A8927A}" type="datetimeFigureOut">
              <a:rPr lang="es-GT" smtClean="0"/>
              <a:t>28/08/2025</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D4B7C8BA-0B5B-4CD3-8360-B798F9CF53F2}" type="slidenum">
              <a:rPr lang="es-GT" smtClean="0"/>
              <a:t>‹Nº›</a:t>
            </a:fld>
            <a:endParaRPr lang="es-GT"/>
          </a:p>
        </p:txBody>
      </p:sp>
    </p:spTree>
    <p:extLst>
      <p:ext uri="{BB962C8B-B14F-4D97-AF65-F5344CB8AC3E}">
        <p14:creationId xmlns:p14="http://schemas.microsoft.com/office/powerpoint/2010/main" val="3068543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email">
            <a:extLst>
              <a:ext uri="{28A0092B-C50C-407E-A947-70E740481C1C}">
                <a14:useLocalDpi xmlns:a14="http://schemas.microsoft.com/office/drawing/2010/main"/>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cstate="email">
            <a:extLst>
              <a:ext uri="{28A0092B-C50C-407E-A947-70E740481C1C}">
                <a14:useLocalDpi xmlns:a14="http://schemas.microsoft.com/office/drawing/2010/main"/>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email">
            <a:extLst>
              <a:ext uri="{28A0092B-C50C-407E-A947-70E740481C1C}">
                <a14:useLocalDpi xmlns:a14="http://schemas.microsoft.com/office/drawing/2010/main"/>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cstate="email">
            <a:extLst>
              <a:ext uri="{28A0092B-C50C-407E-A947-70E740481C1C}">
                <a14:useLocalDpi xmlns:a14="http://schemas.microsoft.com/office/drawing/2010/main"/>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A70F068-10FA-42B9-9763-8C1367A8927A}" type="datetimeFigureOut">
              <a:rPr lang="es-GT" smtClean="0"/>
              <a:t>28/08/2025</a:t>
            </a:fld>
            <a:endParaRPr lang="es-GT"/>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GT"/>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4B7C8BA-0B5B-4CD3-8360-B798F9CF53F2}" type="slidenum">
              <a:rPr lang="es-GT" smtClean="0"/>
              <a:t>‹Nº›</a:t>
            </a:fld>
            <a:endParaRPr lang="es-GT"/>
          </a:p>
        </p:txBody>
      </p:sp>
    </p:spTree>
    <p:extLst>
      <p:ext uri="{BB962C8B-B14F-4D97-AF65-F5344CB8AC3E}">
        <p14:creationId xmlns:p14="http://schemas.microsoft.com/office/powerpoint/2010/main" val="1524890791"/>
      </p:ext>
    </p:extLst>
  </p:cSld>
  <p:clrMap bg1="dk1" tx1="lt1" bg2="dk2"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es.wikipedia.org/wiki/Alphonse_Beau_de_Rochas" TargetMode="External"/><Relationship Id="rId3" Type="http://schemas.openxmlformats.org/officeDocument/2006/relationships/hyperlink" Target="https://es.wikipedia.org/wiki/Escolapio" TargetMode="External"/><Relationship Id="rId7" Type="http://schemas.openxmlformats.org/officeDocument/2006/relationships/hyperlink" Target="https://es.wikipedia.org/wiki/Nikolaus_Otto" TargetMode="External"/><Relationship Id="rId2" Type="http://schemas.openxmlformats.org/officeDocument/2006/relationships/hyperlink" Target="https://es.wikipedia.org/wiki/Eugenio_Barsanti" TargetMode="External"/><Relationship Id="rId1" Type="http://schemas.openxmlformats.org/officeDocument/2006/relationships/slideLayout" Target="../slideLayouts/slideLayout2.xml"/><Relationship Id="rId6" Type="http://schemas.openxmlformats.org/officeDocument/2006/relationships/hyperlink" Target="https://es.wikipedia.org/wiki/Autom%C3%B3vil" TargetMode="External"/><Relationship Id="rId5" Type="http://schemas.openxmlformats.org/officeDocument/2006/relationships/hyperlink" Target="https://es.wikipedia.org/wiki/Motor_de_combusti%C3%B3n_interna#cite_note-1" TargetMode="External"/><Relationship Id="rId4" Type="http://schemas.openxmlformats.org/officeDocument/2006/relationships/hyperlink" Target="https://es.wikipedia.org/w/index.php?title=Felice_Matteucci&amp;action=edit&amp;redlink=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49854" y="763794"/>
            <a:ext cx="9130759" cy="4013588"/>
          </a:xfrm>
        </p:spPr>
        <p:txBody>
          <a:bodyPr>
            <a:normAutofit fontScale="90000"/>
          </a:bodyPr>
          <a:lstStyle/>
          <a:p>
            <a:r>
              <a:rPr lang="es-ES" dirty="0" smtClean="0"/>
              <a:t>ISAU MARCO ANTONIO LOPEZ QUEVEDO</a:t>
            </a:r>
            <a:br>
              <a:rPr lang="es-ES" dirty="0" smtClean="0"/>
            </a:br>
            <a:endParaRPr lang="es-GT" dirty="0"/>
          </a:p>
        </p:txBody>
      </p:sp>
      <p:sp>
        <p:nvSpPr>
          <p:cNvPr id="3" name="Subtítulo 2"/>
          <p:cNvSpPr>
            <a:spLocks noGrp="1"/>
          </p:cNvSpPr>
          <p:nvPr>
            <p:ph type="subTitle" idx="1"/>
          </p:nvPr>
        </p:nvSpPr>
        <p:spPr>
          <a:xfrm>
            <a:off x="849854" y="4777379"/>
            <a:ext cx="9130759" cy="1666451"/>
          </a:xfrm>
        </p:spPr>
        <p:txBody>
          <a:bodyPr>
            <a:normAutofit lnSpcReduction="10000"/>
          </a:bodyPr>
          <a:lstStyle/>
          <a:p>
            <a:r>
              <a:rPr lang="es-ES" dirty="0" smtClean="0"/>
              <a:t>GRADO: QUINTO </a:t>
            </a:r>
          </a:p>
          <a:p>
            <a:r>
              <a:rPr lang="es-ES" dirty="0" smtClean="0"/>
              <a:t>CARRERA: MECANICA </a:t>
            </a:r>
          </a:p>
          <a:p>
            <a:r>
              <a:rPr lang="es-ES" dirty="0" smtClean="0"/>
              <a:t>ID: 1678</a:t>
            </a:r>
          </a:p>
          <a:p>
            <a:r>
              <a:rPr lang="es-ES" dirty="0" smtClean="0"/>
              <a:t>COMPUTACION 2</a:t>
            </a:r>
          </a:p>
          <a:p>
            <a:endParaRPr lang="es-GT" dirty="0"/>
          </a:p>
        </p:txBody>
      </p:sp>
    </p:spTree>
    <p:extLst>
      <p:ext uri="{BB962C8B-B14F-4D97-AF65-F5344CB8AC3E}">
        <p14:creationId xmlns:p14="http://schemas.microsoft.com/office/powerpoint/2010/main" val="3040439419"/>
      </p:ext>
    </p:ext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MOTOR DE COMBUSTION INTERNA </a:t>
            </a:r>
            <a:endParaRPr lang="es-GT" dirty="0"/>
          </a:p>
        </p:txBody>
      </p:sp>
      <p:sp>
        <p:nvSpPr>
          <p:cNvPr id="3" name="Marcador de contenido 2"/>
          <p:cNvSpPr>
            <a:spLocks noGrp="1"/>
          </p:cNvSpPr>
          <p:nvPr>
            <p:ph idx="1"/>
          </p:nvPr>
        </p:nvSpPr>
        <p:spPr/>
        <p:txBody>
          <a:bodyPr>
            <a:normAutofit fontScale="70000" lnSpcReduction="20000"/>
          </a:bodyPr>
          <a:lstStyle/>
          <a:p>
            <a:r>
              <a:rPr lang="es-ES" dirty="0" smtClean="0"/>
              <a:t>La invención se puede remontar a dos italianos: el padre </a:t>
            </a:r>
            <a:r>
              <a:rPr lang="es-ES" dirty="0" smtClean="0">
                <a:hlinkClick r:id="rId2" tooltip="Eugenio Barsanti"/>
              </a:rPr>
              <a:t>Eugenio </a:t>
            </a:r>
            <a:r>
              <a:rPr lang="es-ES" dirty="0" err="1" smtClean="0">
                <a:hlinkClick r:id="rId2" tooltip="Eugenio Barsanti"/>
              </a:rPr>
              <a:t>Barsanti</a:t>
            </a:r>
            <a:r>
              <a:rPr lang="es-ES" dirty="0" smtClean="0"/>
              <a:t>, un sacerdote </a:t>
            </a:r>
            <a:r>
              <a:rPr lang="es-ES" dirty="0" smtClean="0">
                <a:hlinkClick r:id="rId3" tooltip="Escolapio"/>
              </a:rPr>
              <a:t>escolapio</a:t>
            </a:r>
            <a:r>
              <a:rPr lang="es-ES" dirty="0" smtClean="0"/>
              <a:t>, y </a:t>
            </a:r>
            <a:r>
              <a:rPr lang="es-ES" dirty="0" err="1" smtClean="0">
                <a:hlinkClick r:id="rId4" tooltip="Felice Matteucci (aún no redactado)"/>
              </a:rPr>
              <a:t>Felice</a:t>
            </a:r>
            <a:r>
              <a:rPr lang="es-ES" dirty="0" smtClean="0">
                <a:hlinkClick r:id="rId4" tooltip="Felice Matteucci (aún no redactado)"/>
              </a:rPr>
              <a:t> </a:t>
            </a:r>
            <a:r>
              <a:rPr lang="es-ES" dirty="0" err="1" smtClean="0">
                <a:hlinkClick r:id="rId4" tooltip="Felice Matteucci (aún no redactado)"/>
              </a:rPr>
              <a:t>Matteucci</a:t>
            </a:r>
            <a:r>
              <a:rPr lang="es-ES" dirty="0" smtClean="0"/>
              <a:t>, ingeniero hidráulico y mecánico, que ya en 1853 detallaron documentos de operación, construcción y patentes pendientes en varios países europeos como Gran Bretaña, Francia, Italia y Alemania.</a:t>
            </a:r>
            <a:r>
              <a:rPr lang="es-ES" baseline="30000" dirty="0" smtClean="0">
                <a:hlinkClick r:id="rId5"/>
              </a:rPr>
              <a:t>[1]</a:t>
            </a:r>
            <a:r>
              <a:rPr lang="es-ES" dirty="0" smtClean="0"/>
              <a:t>​ </a:t>
            </a:r>
          </a:p>
          <a:p>
            <a:r>
              <a:rPr lang="es-ES" dirty="0" smtClean="0"/>
              <a:t>Los primeros prototipos carecían de la fase de compresión; es decir, la fase de succión terminaba prematuramente con el cierre de la válvula de admisión antes de que el pistón llegase a la mitad, lo que provocaba que la chispa que generaba la combustión que empuja la carrera del pistón fuese débil. Como consecuencia, el funcionamiento de estos primeros motores era deficiente. Fue la fase de compresión la que dio una eficiencia significativa al motor de combustión interna, que lograría el reemplazo definitivo de los motores a vapor e impulsaría el desarrollo de los </a:t>
            </a:r>
            <a:r>
              <a:rPr lang="es-ES" dirty="0" smtClean="0">
                <a:hlinkClick r:id="rId6" tooltip="Automóvil"/>
              </a:rPr>
              <a:t>automóviles</a:t>
            </a:r>
            <a:r>
              <a:rPr lang="es-ES" dirty="0" smtClean="0"/>
              <a:t>, ya que lograba desarrollar una potencia igual o mayor en dimensiones considerablemente mucho más reducidas. </a:t>
            </a:r>
          </a:p>
          <a:p>
            <a:r>
              <a:rPr lang="es-ES" dirty="0" smtClean="0"/>
              <a:t>Las primeras aplicaciones prácticas de los motores de combustión interna fueron los motores fuera de borda. Esto fue debido a que el principal impedimento para la aplicación práctica del motor de combustión interna en vehículos terrestres era el hecho de que, a diferencia de la máquina de vapor, no podía comenzar desde parado. Los motores marinos no sufren este problema, ya que las hélices están libres de un momento de inercia significativo. </a:t>
            </a:r>
          </a:p>
          <a:p>
            <a:r>
              <a:rPr lang="es-ES" dirty="0" smtClean="0"/>
              <a:t>El motor, tal como lo conocemos hoy, fue desarrollado por el alemán </a:t>
            </a:r>
            <a:r>
              <a:rPr lang="es-ES" dirty="0" err="1" smtClean="0">
                <a:hlinkClick r:id="rId7" tooltip="Nikolaus Otto"/>
              </a:rPr>
              <a:t>Nikolaus</a:t>
            </a:r>
            <a:r>
              <a:rPr lang="es-ES" dirty="0" smtClean="0">
                <a:hlinkClick r:id="rId7" tooltip="Nikolaus Otto"/>
              </a:rPr>
              <a:t> Otto</a:t>
            </a:r>
            <a:r>
              <a:rPr lang="es-ES" dirty="0" smtClean="0"/>
              <a:t>, quien en 1886 patentó el diseño de un motor de combustión interna a cuatro tiempos, </a:t>
            </a:r>
            <a:r>
              <a:rPr lang="es-ES" dirty="0" smtClean="0">
                <a:effectLst/>
              </a:rPr>
              <a:t>basado en los estudios del inventor francés </a:t>
            </a:r>
            <a:r>
              <a:rPr lang="es-ES" dirty="0" smtClean="0">
                <a:effectLst/>
                <a:hlinkClick r:id="rId8" tooltip="Alphonse Beau de Rochas"/>
              </a:rPr>
              <a:t>Alphonse </a:t>
            </a:r>
            <a:r>
              <a:rPr lang="es-ES" dirty="0" err="1" smtClean="0">
                <a:effectLst/>
                <a:hlinkClick r:id="rId8" tooltip="Alphonse Beau de Rochas"/>
              </a:rPr>
              <a:t>Beau</a:t>
            </a:r>
            <a:r>
              <a:rPr lang="es-ES" dirty="0" smtClean="0">
                <a:effectLst/>
                <a:hlinkClick r:id="rId8" tooltip="Alphonse Beau de Rochas"/>
              </a:rPr>
              <a:t> de Rochas</a:t>
            </a:r>
            <a:r>
              <a:rPr lang="es-ES" dirty="0" smtClean="0">
                <a:effectLst/>
              </a:rPr>
              <a:t> de 1862, que a su vez se basó en el modelo de combustión interna de </a:t>
            </a:r>
            <a:r>
              <a:rPr lang="es-ES" dirty="0" err="1" smtClean="0">
                <a:effectLst/>
              </a:rPr>
              <a:t>Barsanti</a:t>
            </a:r>
            <a:r>
              <a:rPr lang="es-ES" dirty="0" smtClean="0">
                <a:effectLst/>
              </a:rPr>
              <a:t> y </a:t>
            </a:r>
            <a:r>
              <a:rPr lang="es-ES" dirty="0" err="1" smtClean="0">
                <a:effectLst/>
              </a:rPr>
              <a:t>Matteucci</a:t>
            </a:r>
            <a:endParaRPr lang="es-ES" dirty="0" smtClean="0"/>
          </a:p>
          <a:p>
            <a:endParaRPr lang="es-GT" dirty="0"/>
          </a:p>
        </p:txBody>
      </p:sp>
    </p:spTree>
    <p:extLst>
      <p:ext uri="{BB962C8B-B14F-4D97-AF65-F5344CB8AC3E}">
        <p14:creationId xmlns:p14="http://schemas.microsoft.com/office/powerpoint/2010/main" val="16979958"/>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Effect transition="in" filter="wipe(down)">
                                      <p:cBhvr>
                                        <p:cTn id="43" dur="580">
                                          <p:stCondLst>
                                            <p:cond delay="0"/>
                                          </p:stCondLst>
                                        </p:cTn>
                                        <p:tgtEl>
                                          <p:spTgt spid="3">
                                            <p:txEl>
                                              <p:pRg st="1" end="1"/>
                                            </p:txEl>
                                          </p:spTgt>
                                        </p:tgtEl>
                                      </p:cBhvr>
                                    </p:animEffect>
                                    <p:anim calcmode="lin" valueType="num">
                                      <p:cBhvr>
                                        <p:cTn id="4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1" end="1"/>
                                            </p:txEl>
                                          </p:spTgt>
                                        </p:tgtEl>
                                      </p:cBhvr>
                                      <p:to x="100000" y="60000"/>
                                    </p:animScale>
                                    <p:animScale>
                                      <p:cBhvr>
                                        <p:cTn id="50" dur="166" decel="50000">
                                          <p:stCondLst>
                                            <p:cond delay="676"/>
                                          </p:stCondLst>
                                        </p:cTn>
                                        <p:tgtEl>
                                          <p:spTgt spid="3">
                                            <p:txEl>
                                              <p:pRg st="1" end="1"/>
                                            </p:txEl>
                                          </p:spTgt>
                                        </p:tgtEl>
                                      </p:cBhvr>
                                      <p:to x="100000" y="100000"/>
                                    </p:animScale>
                                    <p:animScale>
                                      <p:cBhvr>
                                        <p:cTn id="51" dur="26">
                                          <p:stCondLst>
                                            <p:cond delay="1312"/>
                                          </p:stCondLst>
                                        </p:cTn>
                                        <p:tgtEl>
                                          <p:spTgt spid="3">
                                            <p:txEl>
                                              <p:pRg st="1" end="1"/>
                                            </p:txEl>
                                          </p:spTgt>
                                        </p:tgtEl>
                                      </p:cBhvr>
                                      <p:to x="100000" y="80000"/>
                                    </p:animScale>
                                    <p:animScale>
                                      <p:cBhvr>
                                        <p:cTn id="52" dur="166" decel="50000">
                                          <p:stCondLst>
                                            <p:cond delay="1338"/>
                                          </p:stCondLst>
                                        </p:cTn>
                                        <p:tgtEl>
                                          <p:spTgt spid="3">
                                            <p:txEl>
                                              <p:pRg st="1" end="1"/>
                                            </p:txEl>
                                          </p:spTgt>
                                        </p:tgtEl>
                                      </p:cBhvr>
                                      <p:to x="100000" y="100000"/>
                                    </p:animScale>
                                    <p:animScale>
                                      <p:cBhvr>
                                        <p:cTn id="53" dur="26">
                                          <p:stCondLst>
                                            <p:cond delay="1642"/>
                                          </p:stCondLst>
                                        </p:cTn>
                                        <p:tgtEl>
                                          <p:spTgt spid="3">
                                            <p:txEl>
                                              <p:pRg st="1" end="1"/>
                                            </p:txEl>
                                          </p:spTgt>
                                        </p:tgtEl>
                                      </p:cBhvr>
                                      <p:to x="100000" y="90000"/>
                                    </p:animScale>
                                    <p:animScale>
                                      <p:cBhvr>
                                        <p:cTn id="54" dur="166" decel="50000">
                                          <p:stCondLst>
                                            <p:cond delay="1668"/>
                                          </p:stCondLst>
                                        </p:cTn>
                                        <p:tgtEl>
                                          <p:spTgt spid="3">
                                            <p:txEl>
                                              <p:pRg st="1" end="1"/>
                                            </p:txEl>
                                          </p:spTgt>
                                        </p:tgtEl>
                                      </p:cBhvr>
                                      <p:to x="100000" y="100000"/>
                                    </p:animScale>
                                    <p:animScale>
                                      <p:cBhvr>
                                        <p:cTn id="55" dur="26">
                                          <p:stCondLst>
                                            <p:cond delay="1808"/>
                                          </p:stCondLst>
                                        </p:cTn>
                                        <p:tgtEl>
                                          <p:spTgt spid="3">
                                            <p:txEl>
                                              <p:pRg st="1" end="1"/>
                                            </p:txEl>
                                          </p:spTgt>
                                        </p:tgtEl>
                                      </p:cBhvr>
                                      <p:to x="100000" y="95000"/>
                                    </p:animScale>
                                    <p:animScale>
                                      <p:cBhvr>
                                        <p:cTn id="56" dur="166" decel="50000">
                                          <p:stCondLst>
                                            <p:cond delay="1834"/>
                                          </p:stCondLst>
                                        </p:cTn>
                                        <p:tgtEl>
                                          <p:spTgt spid="3">
                                            <p:txEl>
                                              <p:pRg st="1" end="1"/>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2" end="2"/>
                                            </p:txEl>
                                          </p:spTgt>
                                        </p:tgtEl>
                                        <p:attrNameLst>
                                          <p:attrName>style.visibility</p:attrName>
                                        </p:attrNameLst>
                                      </p:cBhvr>
                                      <p:to>
                                        <p:strVal val="visible"/>
                                      </p:to>
                                    </p:set>
                                    <p:animEffect transition="in" filter="wipe(down)">
                                      <p:cBhvr>
                                        <p:cTn id="61" dur="580">
                                          <p:stCondLst>
                                            <p:cond delay="0"/>
                                          </p:stCondLst>
                                        </p:cTn>
                                        <p:tgtEl>
                                          <p:spTgt spid="3">
                                            <p:txEl>
                                              <p:pRg st="2" end="2"/>
                                            </p:txEl>
                                          </p:spTgt>
                                        </p:tgtEl>
                                      </p:cBhvr>
                                    </p:animEffect>
                                    <p:anim calcmode="lin" valueType="num">
                                      <p:cBhvr>
                                        <p:cTn id="6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2" end="2"/>
                                            </p:txEl>
                                          </p:spTgt>
                                        </p:tgtEl>
                                      </p:cBhvr>
                                      <p:to x="100000" y="60000"/>
                                    </p:animScale>
                                    <p:animScale>
                                      <p:cBhvr>
                                        <p:cTn id="68" dur="166" decel="50000">
                                          <p:stCondLst>
                                            <p:cond delay="676"/>
                                          </p:stCondLst>
                                        </p:cTn>
                                        <p:tgtEl>
                                          <p:spTgt spid="3">
                                            <p:txEl>
                                              <p:pRg st="2" end="2"/>
                                            </p:txEl>
                                          </p:spTgt>
                                        </p:tgtEl>
                                      </p:cBhvr>
                                      <p:to x="100000" y="100000"/>
                                    </p:animScale>
                                    <p:animScale>
                                      <p:cBhvr>
                                        <p:cTn id="69" dur="26">
                                          <p:stCondLst>
                                            <p:cond delay="1312"/>
                                          </p:stCondLst>
                                        </p:cTn>
                                        <p:tgtEl>
                                          <p:spTgt spid="3">
                                            <p:txEl>
                                              <p:pRg st="2" end="2"/>
                                            </p:txEl>
                                          </p:spTgt>
                                        </p:tgtEl>
                                      </p:cBhvr>
                                      <p:to x="100000" y="80000"/>
                                    </p:animScale>
                                    <p:animScale>
                                      <p:cBhvr>
                                        <p:cTn id="70" dur="166" decel="50000">
                                          <p:stCondLst>
                                            <p:cond delay="1338"/>
                                          </p:stCondLst>
                                        </p:cTn>
                                        <p:tgtEl>
                                          <p:spTgt spid="3">
                                            <p:txEl>
                                              <p:pRg st="2" end="2"/>
                                            </p:txEl>
                                          </p:spTgt>
                                        </p:tgtEl>
                                      </p:cBhvr>
                                      <p:to x="100000" y="100000"/>
                                    </p:animScale>
                                    <p:animScale>
                                      <p:cBhvr>
                                        <p:cTn id="71" dur="26">
                                          <p:stCondLst>
                                            <p:cond delay="1642"/>
                                          </p:stCondLst>
                                        </p:cTn>
                                        <p:tgtEl>
                                          <p:spTgt spid="3">
                                            <p:txEl>
                                              <p:pRg st="2" end="2"/>
                                            </p:txEl>
                                          </p:spTgt>
                                        </p:tgtEl>
                                      </p:cBhvr>
                                      <p:to x="100000" y="90000"/>
                                    </p:animScale>
                                    <p:animScale>
                                      <p:cBhvr>
                                        <p:cTn id="72" dur="166" decel="50000">
                                          <p:stCondLst>
                                            <p:cond delay="1668"/>
                                          </p:stCondLst>
                                        </p:cTn>
                                        <p:tgtEl>
                                          <p:spTgt spid="3">
                                            <p:txEl>
                                              <p:pRg st="2" end="2"/>
                                            </p:txEl>
                                          </p:spTgt>
                                        </p:tgtEl>
                                      </p:cBhvr>
                                      <p:to x="100000" y="100000"/>
                                    </p:animScale>
                                    <p:animScale>
                                      <p:cBhvr>
                                        <p:cTn id="73" dur="26">
                                          <p:stCondLst>
                                            <p:cond delay="1808"/>
                                          </p:stCondLst>
                                        </p:cTn>
                                        <p:tgtEl>
                                          <p:spTgt spid="3">
                                            <p:txEl>
                                              <p:pRg st="2" end="2"/>
                                            </p:txEl>
                                          </p:spTgt>
                                        </p:tgtEl>
                                      </p:cBhvr>
                                      <p:to x="100000" y="95000"/>
                                    </p:animScale>
                                    <p:animScale>
                                      <p:cBhvr>
                                        <p:cTn id="74" dur="166" decel="50000">
                                          <p:stCondLst>
                                            <p:cond delay="1834"/>
                                          </p:stCondLst>
                                        </p:cTn>
                                        <p:tgtEl>
                                          <p:spTgt spid="3">
                                            <p:txEl>
                                              <p:pRg st="2" end="2"/>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3" end="3"/>
                                            </p:txEl>
                                          </p:spTgt>
                                        </p:tgtEl>
                                        <p:attrNameLst>
                                          <p:attrName>style.visibility</p:attrName>
                                        </p:attrNameLst>
                                      </p:cBhvr>
                                      <p:to>
                                        <p:strVal val="visible"/>
                                      </p:to>
                                    </p:set>
                                    <p:animEffect transition="in" filter="wipe(down)">
                                      <p:cBhvr>
                                        <p:cTn id="79" dur="580">
                                          <p:stCondLst>
                                            <p:cond delay="0"/>
                                          </p:stCondLst>
                                        </p:cTn>
                                        <p:tgtEl>
                                          <p:spTgt spid="3">
                                            <p:txEl>
                                              <p:pRg st="3" end="3"/>
                                            </p:txEl>
                                          </p:spTgt>
                                        </p:tgtEl>
                                      </p:cBhvr>
                                    </p:animEffect>
                                    <p:anim calcmode="lin" valueType="num">
                                      <p:cBhvr>
                                        <p:cTn id="80"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3" end="3"/>
                                            </p:txEl>
                                          </p:spTgt>
                                        </p:tgtEl>
                                      </p:cBhvr>
                                      <p:to x="100000" y="60000"/>
                                    </p:animScale>
                                    <p:animScale>
                                      <p:cBhvr>
                                        <p:cTn id="86" dur="166" decel="50000">
                                          <p:stCondLst>
                                            <p:cond delay="676"/>
                                          </p:stCondLst>
                                        </p:cTn>
                                        <p:tgtEl>
                                          <p:spTgt spid="3">
                                            <p:txEl>
                                              <p:pRg st="3" end="3"/>
                                            </p:txEl>
                                          </p:spTgt>
                                        </p:tgtEl>
                                      </p:cBhvr>
                                      <p:to x="100000" y="100000"/>
                                    </p:animScale>
                                    <p:animScale>
                                      <p:cBhvr>
                                        <p:cTn id="87" dur="26">
                                          <p:stCondLst>
                                            <p:cond delay="1312"/>
                                          </p:stCondLst>
                                        </p:cTn>
                                        <p:tgtEl>
                                          <p:spTgt spid="3">
                                            <p:txEl>
                                              <p:pRg st="3" end="3"/>
                                            </p:txEl>
                                          </p:spTgt>
                                        </p:tgtEl>
                                      </p:cBhvr>
                                      <p:to x="100000" y="80000"/>
                                    </p:animScale>
                                    <p:animScale>
                                      <p:cBhvr>
                                        <p:cTn id="88" dur="166" decel="50000">
                                          <p:stCondLst>
                                            <p:cond delay="1338"/>
                                          </p:stCondLst>
                                        </p:cTn>
                                        <p:tgtEl>
                                          <p:spTgt spid="3">
                                            <p:txEl>
                                              <p:pRg st="3" end="3"/>
                                            </p:txEl>
                                          </p:spTgt>
                                        </p:tgtEl>
                                      </p:cBhvr>
                                      <p:to x="100000" y="100000"/>
                                    </p:animScale>
                                    <p:animScale>
                                      <p:cBhvr>
                                        <p:cTn id="89" dur="26">
                                          <p:stCondLst>
                                            <p:cond delay="1642"/>
                                          </p:stCondLst>
                                        </p:cTn>
                                        <p:tgtEl>
                                          <p:spTgt spid="3">
                                            <p:txEl>
                                              <p:pRg st="3" end="3"/>
                                            </p:txEl>
                                          </p:spTgt>
                                        </p:tgtEl>
                                      </p:cBhvr>
                                      <p:to x="100000" y="90000"/>
                                    </p:animScale>
                                    <p:animScale>
                                      <p:cBhvr>
                                        <p:cTn id="90" dur="166" decel="50000">
                                          <p:stCondLst>
                                            <p:cond delay="1668"/>
                                          </p:stCondLst>
                                        </p:cTn>
                                        <p:tgtEl>
                                          <p:spTgt spid="3">
                                            <p:txEl>
                                              <p:pRg st="3" end="3"/>
                                            </p:txEl>
                                          </p:spTgt>
                                        </p:tgtEl>
                                      </p:cBhvr>
                                      <p:to x="100000" y="100000"/>
                                    </p:animScale>
                                    <p:animScale>
                                      <p:cBhvr>
                                        <p:cTn id="91" dur="26">
                                          <p:stCondLst>
                                            <p:cond delay="1808"/>
                                          </p:stCondLst>
                                        </p:cTn>
                                        <p:tgtEl>
                                          <p:spTgt spid="3">
                                            <p:txEl>
                                              <p:pRg st="3" end="3"/>
                                            </p:txEl>
                                          </p:spTgt>
                                        </p:tgtEl>
                                      </p:cBhvr>
                                      <p:to x="100000" y="95000"/>
                                    </p:animScale>
                                    <p:animScale>
                                      <p:cBhvr>
                                        <p:cTn id="92" dur="166" decel="50000">
                                          <p:stCondLst>
                                            <p:cond delay="1834"/>
                                          </p:stCondLst>
                                        </p:cTn>
                                        <p:tgtEl>
                                          <p:spTgt spid="3">
                                            <p:txEl>
                                              <p:pRg st="3" end="3"/>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xit" presetSubtype="0" fill="hold" grpId="1" nodeType="clickEffect">
                                  <p:stCondLst>
                                    <p:cond delay="0"/>
                                  </p:stCondLst>
                                  <p:childTnLst>
                                    <p:animEffect transition="out" filter="wipe(down)">
                                      <p:cBhvr>
                                        <p:cTn id="96" dur="180" accel="50000">
                                          <p:stCondLst>
                                            <p:cond delay="1820"/>
                                          </p:stCondLst>
                                        </p:cTn>
                                        <p:tgtEl>
                                          <p:spTgt spid="2"/>
                                        </p:tgtEl>
                                      </p:cBhvr>
                                    </p:animEffect>
                                    <p:anim calcmode="lin" valueType="num">
                                      <p:cBhvr>
                                        <p:cTn id="97" dur="1822" tmFilter="0,0; 0.14,0.31; 0.43,0.73; 0.71,0.91; 1.0,1.0">
                                          <p:stCondLst>
                                            <p:cond delay="0"/>
                                          </p:stCondLst>
                                        </p:cTn>
                                        <p:tgtEl>
                                          <p:spTgt spid="2"/>
                                        </p:tgtEl>
                                        <p:attrNameLst>
                                          <p:attrName>ppt_x</p:attrName>
                                        </p:attrNameLst>
                                      </p:cBhvr>
                                      <p:tavLst>
                                        <p:tav tm="0">
                                          <p:val>
                                            <p:strVal val="ppt_x"/>
                                          </p:val>
                                        </p:tav>
                                        <p:tav tm="100000">
                                          <p:val>
                                            <p:strVal val="#ppt_x+0.25"/>
                                          </p:val>
                                        </p:tav>
                                      </p:tavLst>
                                    </p:anim>
                                    <p:anim calcmode="lin" valueType="num">
                                      <p:cBhvr>
                                        <p:cTn id="98" dur="178">
                                          <p:stCondLst>
                                            <p:cond delay="1822"/>
                                          </p:stCondLst>
                                        </p:cTn>
                                        <p:tgtEl>
                                          <p:spTgt spid="2"/>
                                        </p:tgtEl>
                                        <p:attrNameLst>
                                          <p:attrName>ppt_x</p:attrName>
                                        </p:attrNameLst>
                                      </p:cBhvr>
                                      <p:tavLst>
                                        <p:tav tm="0">
                                          <p:val>
                                            <p:strVal val="ppt_x"/>
                                          </p:val>
                                        </p:tav>
                                        <p:tav tm="100000">
                                          <p:val>
                                            <p:strVal val="ppt_x"/>
                                          </p:val>
                                        </p:tav>
                                      </p:tavLst>
                                    </p:anim>
                                    <p:anim calcmode="lin" valueType="num">
                                      <p:cBhvr>
                                        <p:cTn id="99" dur="664" tmFilter="0.0,0.0;0.25,0.07;0.50,0.2;0.75,0.467;1.0,1.0">
                                          <p:stCondLst>
                                            <p:cond delay="0"/>
                                          </p:stCondLst>
                                        </p:cTn>
                                        <p:tgtEl>
                                          <p:spTgt spid="2"/>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0" dur="664" tmFilter="0, 0; 0.125,0.2665; 0.25,0.4; 0.375,0.465; 0.5,0.5;  0.625,0.535; 0.75,0.6; 0.875,0.7335; 1,1">
                                          <p:stCondLst>
                                            <p:cond delay="664"/>
                                          </p:stCondLst>
                                        </p:cTn>
                                        <p:tgtEl>
                                          <p:spTgt spid="2"/>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01" dur="332" tmFilter="0, 0; 0.125,0.2665; 0.25,0.4; 0.375,0.465; 0.5,0.5;  0.625,0.535; 0.75,0.6; 0.875,0.7335; 1,1">
                                          <p:stCondLst>
                                            <p:cond delay="1324"/>
                                          </p:stCondLst>
                                        </p:cTn>
                                        <p:tgtEl>
                                          <p:spTgt spid="2"/>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02" dur="164" tmFilter="0, 0; 0.125,0.2665; 0.25,0.4; 0.375,0.465; 0.5,0.5;  0.625,0.535; 0.75,0.6; 0.875,0.7335; 1,1">
                                          <p:stCondLst>
                                            <p:cond delay="1656"/>
                                          </p:stCondLst>
                                        </p:cTn>
                                        <p:tgtEl>
                                          <p:spTgt spid="2"/>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03" dur="180" accel="50000">
                                          <p:stCondLst>
                                            <p:cond delay="1820"/>
                                          </p:stCondLst>
                                        </p:cTn>
                                        <p:tgtEl>
                                          <p:spTgt spid="2"/>
                                        </p:tgtEl>
                                        <p:attrNameLst>
                                          <p:attrName>ppt_y</p:attrName>
                                        </p:attrNameLst>
                                      </p:cBhvr>
                                      <p:tavLst>
                                        <p:tav tm="0">
                                          <p:val>
                                            <p:strVal val="ppt_y"/>
                                          </p:val>
                                        </p:tav>
                                        <p:tav tm="100000">
                                          <p:val>
                                            <p:strVal val="ppt_y+ppt_h"/>
                                          </p:val>
                                        </p:tav>
                                      </p:tavLst>
                                    </p:anim>
                                    <p:animScale>
                                      <p:cBhvr>
                                        <p:cTn id="104" dur="26">
                                          <p:stCondLst>
                                            <p:cond delay="620"/>
                                          </p:stCondLst>
                                        </p:cTn>
                                        <p:tgtEl>
                                          <p:spTgt spid="2"/>
                                        </p:tgtEl>
                                      </p:cBhvr>
                                      <p:to x="100000" y="60000"/>
                                    </p:animScale>
                                    <p:animScale>
                                      <p:cBhvr>
                                        <p:cTn id="105" dur="166" decel="50000">
                                          <p:stCondLst>
                                            <p:cond delay="646"/>
                                          </p:stCondLst>
                                        </p:cTn>
                                        <p:tgtEl>
                                          <p:spTgt spid="2"/>
                                        </p:tgtEl>
                                      </p:cBhvr>
                                      <p:to x="100000" y="100000"/>
                                    </p:animScale>
                                    <p:animScale>
                                      <p:cBhvr>
                                        <p:cTn id="106" dur="26">
                                          <p:stCondLst>
                                            <p:cond delay="1312"/>
                                          </p:stCondLst>
                                        </p:cTn>
                                        <p:tgtEl>
                                          <p:spTgt spid="2"/>
                                        </p:tgtEl>
                                      </p:cBhvr>
                                      <p:to x="100000" y="80000"/>
                                    </p:animScale>
                                    <p:animScale>
                                      <p:cBhvr>
                                        <p:cTn id="107" dur="166" decel="50000">
                                          <p:stCondLst>
                                            <p:cond delay="1338"/>
                                          </p:stCondLst>
                                        </p:cTn>
                                        <p:tgtEl>
                                          <p:spTgt spid="2"/>
                                        </p:tgtEl>
                                      </p:cBhvr>
                                      <p:to x="100000" y="100000"/>
                                    </p:animScale>
                                    <p:animScale>
                                      <p:cBhvr>
                                        <p:cTn id="108" dur="26">
                                          <p:stCondLst>
                                            <p:cond delay="1642"/>
                                          </p:stCondLst>
                                        </p:cTn>
                                        <p:tgtEl>
                                          <p:spTgt spid="2"/>
                                        </p:tgtEl>
                                      </p:cBhvr>
                                      <p:to x="100000" y="90000"/>
                                    </p:animScale>
                                    <p:animScale>
                                      <p:cBhvr>
                                        <p:cTn id="109" dur="166" decel="50000">
                                          <p:stCondLst>
                                            <p:cond delay="1668"/>
                                          </p:stCondLst>
                                        </p:cTn>
                                        <p:tgtEl>
                                          <p:spTgt spid="2"/>
                                        </p:tgtEl>
                                      </p:cBhvr>
                                      <p:to x="100000" y="100000"/>
                                    </p:animScale>
                                    <p:animScale>
                                      <p:cBhvr>
                                        <p:cTn id="110" dur="26">
                                          <p:stCondLst>
                                            <p:cond delay="1808"/>
                                          </p:stCondLst>
                                        </p:cTn>
                                        <p:tgtEl>
                                          <p:spTgt spid="2"/>
                                        </p:tgtEl>
                                      </p:cBhvr>
                                      <p:to x="100000" y="95000"/>
                                    </p:animScale>
                                    <p:animScale>
                                      <p:cBhvr>
                                        <p:cTn id="111" dur="166" decel="50000">
                                          <p:stCondLst>
                                            <p:cond delay="1834"/>
                                          </p:stCondLst>
                                        </p:cTn>
                                        <p:tgtEl>
                                          <p:spTgt spid="2"/>
                                        </p:tgtEl>
                                      </p:cBhvr>
                                      <p:to x="100000" y="100000"/>
                                    </p:animScale>
                                    <p:set>
                                      <p:cBhvr>
                                        <p:cTn id="112" dur="1" fill="hold">
                                          <p:stCondLst>
                                            <p:cond delay="1999"/>
                                          </p:stCondLst>
                                        </p:cTn>
                                        <p:tgtEl>
                                          <p:spTgt spid="2"/>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26" presetClass="exit" presetSubtype="0" fill="hold" grpId="1" nodeType="clickEffect">
                                  <p:stCondLst>
                                    <p:cond delay="0"/>
                                  </p:stCondLst>
                                  <p:childTnLst>
                                    <p:animEffect transition="out" filter="wipe(down)">
                                      <p:cBhvr>
                                        <p:cTn id="116" dur="180" accel="50000">
                                          <p:stCondLst>
                                            <p:cond delay="1820"/>
                                          </p:stCondLst>
                                        </p:cTn>
                                        <p:tgtEl>
                                          <p:spTgt spid="3">
                                            <p:txEl>
                                              <p:pRg st="0" end="0"/>
                                            </p:txEl>
                                          </p:spTgt>
                                        </p:tgtEl>
                                      </p:cBhvr>
                                    </p:animEffect>
                                    <p:anim calcmode="lin" valueType="num">
                                      <p:cBhvr>
                                        <p:cTn id="117" dur="1822" tmFilter="0,0; 0.14,0.31; 0.43,0.73; 0.71,0.91; 1.0,1.0">
                                          <p:stCondLst>
                                            <p:cond delay="0"/>
                                          </p:stCondLst>
                                        </p:cTn>
                                        <p:tgtEl>
                                          <p:spTgt spid="3">
                                            <p:txEl>
                                              <p:pRg st="0" end="0"/>
                                            </p:txEl>
                                          </p:spTgt>
                                        </p:tgtEl>
                                        <p:attrNameLst>
                                          <p:attrName>ppt_x</p:attrName>
                                        </p:attrNameLst>
                                      </p:cBhvr>
                                      <p:tavLst>
                                        <p:tav tm="0">
                                          <p:val>
                                            <p:strVal val="ppt_x"/>
                                          </p:val>
                                        </p:tav>
                                        <p:tav tm="100000">
                                          <p:val>
                                            <p:strVal val="#ppt_x+0.25"/>
                                          </p:val>
                                        </p:tav>
                                      </p:tavLst>
                                    </p:anim>
                                    <p:anim calcmode="lin" valueType="num">
                                      <p:cBhvr>
                                        <p:cTn id="118" dur="178">
                                          <p:stCondLst>
                                            <p:cond delay="1822"/>
                                          </p:stCondLst>
                                        </p:cTn>
                                        <p:tgtEl>
                                          <p:spTgt spid="3">
                                            <p:txEl>
                                              <p:pRg st="0" end="0"/>
                                            </p:txEl>
                                          </p:spTgt>
                                        </p:tgtEl>
                                        <p:attrNameLst>
                                          <p:attrName>ppt_x</p:attrName>
                                        </p:attrNameLst>
                                      </p:cBhvr>
                                      <p:tavLst>
                                        <p:tav tm="0">
                                          <p:val>
                                            <p:strVal val="ppt_x"/>
                                          </p:val>
                                        </p:tav>
                                        <p:tav tm="100000">
                                          <p:val>
                                            <p:strVal val="ppt_x"/>
                                          </p:val>
                                        </p:tav>
                                      </p:tavLst>
                                    </p:anim>
                                    <p:anim calcmode="lin" valueType="num">
                                      <p:cBhvr>
                                        <p:cTn id="119" dur="664" tmFilter="0.0,0.0;0.25,0.07;0.50,0.2;0.75,0.467;1.0,1.0">
                                          <p:stCondLst>
                                            <p:cond delay="0"/>
                                          </p:stCondLst>
                                        </p:cTn>
                                        <p:tgtEl>
                                          <p:spTgt spid="3">
                                            <p:txEl>
                                              <p:pRg st="0" end="0"/>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20" dur="664" tmFilter="0, 0; 0.125,0.2665; 0.25,0.4; 0.375,0.465; 0.5,0.5;  0.625,0.535; 0.75,0.6; 0.875,0.7335; 1,1">
                                          <p:stCondLst>
                                            <p:cond delay="664"/>
                                          </p:stCondLst>
                                        </p:cTn>
                                        <p:tgtEl>
                                          <p:spTgt spid="3">
                                            <p:txEl>
                                              <p:pRg st="0" end="0"/>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21" dur="332" tmFilter="0, 0; 0.125,0.2665; 0.25,0.4; 0.375,0.465; 0.5,0.5;  0.625,0.535; 0.75,0.6; 0.875,0.7335; 1,1">
                                          <p:stCondLst>
                                            <p:cond delay="1324"/>
                                          </p:stCondLst>
                                        </p:cTn>
                                        <p:tgtEl>
                                          <p:spTgt spid="3">
                                            <p:txEl>
                                              <p:pRg st="0" end="0"/>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2" dur="164" tmFilter="0, 0; 0.125,0.2665; 0.25,0.4; 0.375,0.465; 0.5,0.5;  0.625,0.535; 0.75,0.6; 0.875,0.7335; 1,1">
                                          <p:stCondLst>
                                            <p:cond delay="1656"/>
                                          </p:stCondLst>
                                        </p:cTn>
                                        <p:tgtEl>
                                          <p:spTgt spid="3">
                                            <p:txEl>
                                              <p:pRg st="0" end="0"/>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23" dur="180" accel="50000">
                                          <p:stCondLst>
                                            <p:cond delay="1820"/>
                                          </p:stCondLst>
                                        </p:cTn>
                                        <p:tgtEl>
                                          <p:spTgt spid="3">
                                            <p:txEl>
                                              <p:pRg st="0" end="0"/>
                                            </p:txEl>
                                          </p:spTgt>
                                        </p:tgtEl>
                                        <p:attrNameLst>
                                          <p:attrName>ppt_y</p:attrName>
                                        </p:attrNameLst>
                                      </p:cBhvr>
                                      <p:tavLst>
                                        <p:tav tm="0">
                                          <p:val>
                                            <p:strVal val="ppt_y"/>
                                          </p:val>
                                        </p:tav>
                                        <p:tav tm="100000">
                                          <p:val>
                                            <p:strVal val="ppt_y+ppt_h"/>
                                          </p:val>
                                        </p:tav>
                                      </p:tavLst>
                                    </p:anim>
                                    <p:animScale>
                                      <p:cBhvr>
                                        <p:cTn id="124" dur="26">
                                          <p:stCondLst>
                                            <p:cond delay="620"/>
                                          </p:stCondLst>
                                        </p:cTn>
                                        <p:tgtEl>
                                          <p:spTgt spid="3">
                                            <p:txEl>
                                              <p:pRg st="0" end="0"/>
                                            </p:txEl>
                                          </p:spTgt>
                                        </p:tgtEl>
                                      </p:cBhvr>
                                      <p:to x="100000" y="60000"/>
                                    </p:animScale>
                                    <p:animScale>
                                      <p:cBhvr>
                                        <p:cTn id="125" dur="166" decel="50000">
                                          <p:stCondLst>
                                            <p:cond delay="646"/>
                                          </p:stCondLst>
                                        </p:cTn>
                                        <p:tgtEl>
                                          <p:spTgt spid="3">
                                            <p:txEl>
                                              <p:pRg st="0" end="0"/>
                                            </p:txEl>
                                          </p:spTgt>
                                        </p:tgtEl>
                                      </p:cBhvr>
                                      <p:to x="100000" y="100000"/>
                                    </p:animScale>
                                    <p:animScale>
                                      <p:cBhvr>
                                        <p:cTn id="126" dur="26">
                                          <p:stCondLst>
                                            <p:cond delay="1312"/>
                                          </p:stCondLst>
                                        </p:cTn>
                                        <p:tgtEl>
                                          <p:spTgt spid="3">
                                            <p:txEl>
                                              <p:pRg st="0" end="0"/>
                                            </p:txEl>
                                          </p:spTgt>
                                        </p:tgtEl>
                                      </p:cBhvr>
                                      <p:to x="100000" y="80000"/>
                                    </p:animScale>
                                    <p:animScale>
                                      <p:cBhvr>
                                        <p:cTn id="127" dur="166" decel="50000">
                                          <p:stCondLst>
                                            <p:cond delay="1338"/>
                                          </p:stCondLst>
                                        </p:cTn>
                                        <p:tgtEl>
                                          <p:spTgt spid="3">
                                            <p:txEl>
                                              <p:pRg st="0" end="0"/>
                                            </p:txEl>
                                          </p:spTgt>
                                        </p:tgtEl>
                                      </p:cBhvr>
                                      <p:to x="100000" y="100000"/>
                                    </p:animScale>
                                    <p:animScale>
                                      <p:cBhvr>
                                        <p:cTn id="128" dur="26">
                                          <p:stCondLst>
                                            <p:cond delay="1642"/>
                                          </p:stCondLst>
                                        </p:cTn>
                                        <p:tgtEl>
                                          <p:spTgt spid="3">
                                            <p:txEl>
                                              <p:pRg st="0" end="0"/>
                                            </p:txEl>
                                          </p:spTgt>
                                        </p:tgtEl>
                                      </p:cBhvr>
                                      <p:to x="100000" y="90000"/>
                                    </p:animScale>
                                    <p:animScale>
                                      <p:cBhvr>
                                        <p:cTn id="129" dur="166" decel="50000">
                                          <p:stCondLst>
                                            <p:cond delay="1668"/>
                                          </p:stCondLst>
                                        </p:cTn>
                                        <p:tgtEl>
                                          <p:spTgt spid="3">
                                            <p:txEl>
                                              <p:pRg st="0" end="0"/>
                                            </p:txEl>
                                          </p:spTgt>
                                        </p:tgtEl>
                                      </p:cBhvr>
                                      <p:to x="100000" y="100000"/>
                                    </p:animScale>
                                    <p:animScale>
                                      <p:cBhvr>
                                        <p:cTn id="130" dur="26">
                                          <p:stCondLst>
                                            <p:cond delay="1808"/>
                                          </p:stCondLst>
                                        </p:cTn>
                                        <p:tgtEl>
                                          <p:spTgt spid="3">
                                            <p:txEl>
                                              <p:pRg st="0" end="0"/>
                                            </p:txEl>
                                          </p:spTgt>
                                        </p:tgtEl>
                                      </p:cBhvr>
                                      <p:to x="100000" y="95000"/>
                                    </p:animScale>
                                    <p:animScale>
                                      <p:cBhvr>
                                        <p:cTn id="131" dur="166" decel="50000">
                                          <p:stCondLst>
                                            <p:cond delay="1834"/>
                                          </p:stCondLst>
                                        </p:cTn>
                                        <p:tgtEl>
                                          <p:spTgt spid="3">
                                            <p:txEl>
                                              <p:pRg st="0" end="0"/>
                                            </p:txEl>
                                          </p:spTgt>
                                        </p:tgtEl>
                                      </p:cBhvr>
                                      <p:to x="100000" y="100000"/>
                                    </p:animScale>
                                    <p:set>
                                      <p:cBhvr>
                                        <p:cTn id="132"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par>
                    <p:cTn id="133" fill="hold">
                      <p:stCondLst>
                        <p:cond delay="indefinite"/>
                      </p:stCondLst>
                      <p:childTnLst>
                        <p:par>
                          <p:cTn id="134" fill="hold">
                            <p:stCondLst>
                              <p:cond delay="0"/>
                            </p:stCondLst>
                            <p:childTnLst>
                              <p:par>
                                <p:cTn id="135" presetID="26" presetClass="exit" presetSubtype="0" fill="hold" grpId="1" nodeType="clickEffect">
                                  <p:stCondLst>
                                    <p:cond delay="0"/>
                                  </p:stCondLst>
                                  <p:childTnLst>
                                    <p:animEffect transition="out" filter="wipe(down)">
                                      <p:cBhvr>
                                        <p:cTn id="136" dur="180" accel="50000">
                                          <p:stCondLst>
                                            <p:cond delay="1820"/>
                                          </p:stCondLst>
                                        </p:cTn>
                                        <p:tgtEl>
                                          <p:spTgt spid="3">
                                            <p:txEl>
                                              <p:pRg st="1" end="1"/>
                                            </p:txEl>
                                          </p:spTgt>
                                        </p:tgtEl>
                                      </p:cBhvr>
                                    </p:animEffect>
                                    <p:anim calcmode="lin" valueType="num">
                                      <p:cBhvr>
                                        <p:cTn id="137" dur="1822" tmFilter="0,0; 0.14,0.31; 0.43,0.73; 0.71,0.91; 1.0,1.0">
                                          <p:stCondLst>
                                            <p:cond delay="0"/>
                                          </p:stCondLst>
                                        </p:cTn>
                                        <p:tgtEl>
                                          <p:spTgt spid="3">
                                            <p:txEl>
                                              <p:pRg st="1" end="1"/>
                                            </p:txEl>
                                          </p:spTgt>
                                        </p:tgtEl>
                                        <p:attrNameLst>
                                          <p:attrName>ppt_x</p:attrName>
                                        </p:attrNameLst>
                                      </p:cBhvr>
                                      <p:tavLst>
                                        <p:tav tm="0">
                                          <p:val>
                                            <p:strVal val="ppt_x"/>
                                          </p:val>
                                        </p:tav>
                                        <p:tav tm="100000">
                                          <p:val>
                                            <p:strVal val="#ppt_x+0.25"/>
                                          </p:val>
                                        </p:tav>
                                      </p:tavLst>
                                    </p:anim>
                                    <p:anim calcmode="lin" valueType="num">
                                      <p:cBhvr>
                                        <p:cTn id="138" dur="178">
                                          <p:stCondLst>
                                            <p:cond delay="1822"/>
                                          </p:stCondLst>
                                        </p:cTn>
                                        <p:tgtEl>
                                          <p:spTgt spid="3">
                                            <p:txEl>
                                              <p:pRg st="1" end="1"/>
                                            </p:txEl>
                                          </p:spTgt>
                                        </p:tgtEl>
                                        <p:attrNameLst>
                                          <p:attrName>ppt_x</p:attrName>
                                        </p:attrNameLst>
                                      </p:cBhvr>
                                      <p:tavLst>
                                        <p:tav tm="0">
                                          <p:val>
                                            <p:strVal val="ppt_x"/>
                                          </p:val>
                                        </p:tav>
                                        <p:tav tm="100000">
                                          <p:val>
                                            <p:strVal val="ppt_x"/>
                                          </p:val>
                                        </p:tav>
                                      </p:tavLst>
                                    </p:anim>
                                    <p:anim calcmode="lin" valueType="num">
                                      <p:cBhvr>
                                        <p:cTn id="139" dur="664" tmFilter="0.0,0.0;0.25,0.07;0.50,0.2;0.75,0.467;1.0,1.0">
                                          <p:stCondLst>
                                            <p:cond delay="0"/>
                                          </p:stCondLst>
                                        </p:cTn>
                                        <p:tgtEl>
                                          <p:spTgt spid="3">
                                            <p:txEl>
                                              <p:pRg st="1" end="1"/>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40" dur="664" tmFilter="0, 0; 0.125,0.2665; 0.25,0.4; 0.375,0.465; 0.5,0.5;  0.625,0.535; 0.75,0.6; 0.875,0.7335; 1,1">
                                          <p:stCondLst>
                                            <p:cond delay="664"/>
                                          </p:stCondLst>
                                        </p:cTn>
                                        <p:tgtEl>
                                          <p:spTgt spid="3">
                                            <p:txEl>
                                              <p:pRg st="1" end="1"/>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41" dur="332" tmFilter="0, 0; 0.125,0.2665; 0.25,0.4; 0.375,0.465; 0.5,0.5;  0.625,0.535; 0.75,0.6; 0.875,0.7335; 1,1">
                                          <p:stCondLst>
                                            <p:cond delay="1324"/>
                                          </p:stCondLst>
                                        </p:cTn>
                                        <p:tgtEl>
                                          <p:spTgt spid="3">
                                            <p:txEl>
                                              <p:pRg st="1" end="1"/>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42" dur="164" tmFilter="0, 0; 0.125,0.2665; 0.25,0.4; 0.375,0.465; 0.5,0.5;  0.625,0.535; 0.75,0.6; 0.875,0.7335; 1,1">
                                          <p:stCondLst>
                                            <p:cond delay="1656"/>
                                          </p:stCondLst>
                                        </p:cTn>
                                        <p:tgtEl>
                                          <p:spTgt spid="3">
                                            <p:txEl>
                                              <p:pRg st="1" end="1"/>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43" dur="180" accel="50000">
                                          <p:stCondLst>
                                            <p:cond delay="1820"/>
                                          </p:stCondLst>
                                        </p:cTn>
                                        <p:tgtEl>
                                          <p:spTgt spid="3">
                                            <p:txEl>
                                              <p:pRg st="1" end="1"/>
                                            </p:txEl>
                                          </p:spTgt>
                                        </p:tgtEl>
                                        <p:attrNameLst>
                                          <p:attrName>ppt_y</p:attrName>
                                        </p:attrNameLst>
                                      </p:cBhvr>
                                      <p:tavLst>
                                        <p:tav tm="0">
                                          <p:val>
                                            <p:strVal val="ppt_y"/>
                                          </p:val>
                                        </p:tav>
                                        <p:tav tm="100000">
                                          <p:val>
                                            <p:strVal val="ppt_y+ppt_h"/>
                                          </p:val>
                                        </p:tav>
                                      </p:tavLst>
                                    </p:anim>
                                    <p:animScale>
                                      <p:cBhvr>
                                        <p:cTn id="144" dur="26">
                                          <p:stCondLst>
                                            <p:cond delay="620"/>
                                          </p:stCondLst>
                                        </p:cTn>
                                        <p:tgtEl>
                                          <p:spTgt spid="3">
                                            <p:txEl>
                                              <p:pRg st="1" end="1"/>
                                            </p:txEl>
                                          </p:spTgt>
                                        </p:tgtEl>
                                      </p:cBhvr>
                                      <p:to x="100000" y="60000"/>
                                    </p:animScale>
                                    <p:animScale>
                                      <p:cBhvr>
                                        <p:cTn id="145" dur="166" decel="50000">
                                          <p:stCondLst>
                                            <p:cond delay="646"/>
                                          </p:stCondLst>
                                        </p:cTn>
                                        <p:tgtEl>
                                          <p:spTgt spid="3">
                                            <p:txEl>
                                              <p:pRg st="1" end="1"/>
                                            </p:txEl>
                                          </p:spTgt>
                                        </p:tgtEl>
                                      </p:cBhvr>
                                      <p:to x="100000" y="100000"/>
                                    </p:animScale>
                                    <p:animScale>
                                      <p:cBhvr>
                                        <p:cTn id="146" dur="26">
                                          <p:stCondLst>
                                            <p:cond delay="1312"/>
                                          </p:stCondLst>
                                        </p:cTn>
                                        <p:tgtEl>
                                          <p:spTgt spid="3">
                                            <p:txEl>
                                              <p:pRg st="1" end="1"/>
                                            </p:txEl>
                                          </p:spTgt>
                                        </p:tgtEl>
                                      </p:cBhvr>
                                      <p:to x="100000" y="80000"/>
                                    </p:animScale>
                                    <p:animScale>
                                      <p:cBhvr>
                                        <p:cTn id="147" dur="166" decel="50000">
                                          <p:stCondLst>
                                            <p:cond delay="1338"/>
                                          </p:stCondLst>
                                        </p:cTn>
                                        <p:tgtEl>
                                          <p:spTgt spid="3">
                                            <p:txEl>
                                              <p:pRg st="1" end="1"/>
                                            </p:txEl>
                                          </p:spTgt>
                                        </p:tgtEl>
                                      </p:cBhvr>
                                      <p:to x="100000" y="100000"/>
                                    </p:animScale>
                                    <p:animScale>
                                      <p:cBhvr>
                                        <p:cTn id="148" dur="26">
                                          <p:stCondLst>
                                            <p:cond delay="1642"/>
                                          </p:stCondLst>
                                        </p:cTn>
                                        <p:tgtEl>
                                          <p:spTgt spid="3">
                                            <p:txEl>
                                              <p:pRg st="1" end="1"/>
                                            </p:txEl>
                                          </p:spTgt>
                                        </p:tgtEl>
                                      </p:cBhvr>
                                      <p:to x="100000" y="90000"/>
                                    </p:animScale>
                                    <p:animScale>
                                      <p:cBhvr>
                                        <p:cTn id="149" dur="166" decel="50000">
                                          <p:stCondLst>
                                            <p:cond delay="1668"/>
                                          </p:stCondLst>
                                        </p:cTn>
                                        <p:tgtEl>
                                          <p:spTgt spid="3">
                                            <p:txEl>
                                              <p:pRg st="1" end="1"/>
                                            </p:txEl>
                                          </p:spTgt>
                                        </p:tgtEl>
                                      </p:cBhvr>
                                      <p:to x="100000" y="100000"/>
                                    </p:animScale>
                                    <p:animScale>
                                      <p:cBhvr>
                                        <p:cTn id="150" dur="26">
                                          <p:stCondLst>
                                            <p:cond delay="1808"/>
                                          </p:stCondLst>
                                        </p:cTn>
                                        <p:tgtEl>
                                          <p:spTgt spid="3">
                                            <p:txEl>
                                              <p:pRg st="1" end="1"/>
                                            </p:txEl>
                                          </p:spTgt>
                                        </p:tgtEl>
                                      </p:cBhvr>
                                      <p:to x="100000" y="95000"/>
                                    </p:animScale>
                                    <p:animScale>
                                      <p:cBhvr>
                                        <p:cTn id="151" dur="166" decel="50000">
                                          <p:stCondLst>
                                            <p:cond delay="1834"/>
                                          </p:stCondLst>
                                        </p:cTn>
                                        <p:tgtEl>
                                          <p:spTgt spid="3">
                                            <p:txEl>
                                              <p:pRg st="1" end="1"/>
                                            </p:txEl>
                                          </p:spTgt>
                                        </p:tgtEl>
                                      </p:cBhvr>
                                      <p:to x="100000" y="100000"/>
                                    </p:animScale>
                                    <p:set>
                                      <p:cBhvr>
                                        <p:cTn id="152" dur="1" fill="hold">
                                          <p:stCondLst>
                                            <p:cond delay="1999"/>
                                          </p:stCondLst>
                                        </p:cTn>
                                        <p:tgtEl>
                                          <p:spTgt spid="3">
                                            <p:txEl>
                                              <p:pRg st="1" end="1"/>
                                            </p:txEl>
                                          </p:spTgt>
                                        </p:tgtEl>
                                        <p:attrNameLst>
                                          <p:attrName>style.visibility</p:attrName>
                                        </p:attrNameLst>
                                      </p:cBhvr>
                                      <p:to>
                                        <p:strVal val="hidden"/>
                                      </p:to>
                                    </p:set>
                                  </p:childTnLst>
                                </p:cTn>
                              </p:par>
                            </p:childTnLst>
                          </p:cTn>
                        </p:par>
                      </p:childTnLst>
                    </p:cTn>
                  </p:par>
                  <p:par>
                    <p:cTn id="153" fill="hold">
                      <p:stCondLst>
                        <p:cond delay="indefinite"/>
                      </p:stCondLst>
                      <p:childTnLst>
                        <p:par>
                          <p:cTn id="154" fill="hold">
                            <p:stCondLst>
                              <p:cond delay="0"/>
                            </p:stCondLst>
                            <p:childTnLst>
                              <p:par>
                                <p:cTn id="155" presetID="26" presetClass="exit" presetSubtype="0" fill="hold" grpId="1" nodeType="clickEffect">
                                  <p:stCondLst>
                                    <p:cond delay="0"/>
                                  </p:stCondLst>
                                  <p:childTnLst>
                                    <p:animEffect transition="out" filter="wipe(down)">
                                      <p:cBhvr>
                                        <p:cTn id="156" dur="180" accel="50000">
                                          <p:stCondLst>
                                            <p:cond delay="1820"/>
                                          </p:stCondLst>
                                        </p:cTn>
                                        <p:tgtEl>
                                          <p:spTgt spid="3">
                                            <p:txEl>
                                              <p:pRg st="2" end="2"/>
                                            </p:txEl>
                                          </p:spTgt>
                                        </p:tgtEl>
                                      </p:cBhvr>
                                    </p:animEffect>
                                    <p:anim calcmode="lin" valueType="num">
                                      <p:cBhvr>
                                        <p:cTn id="157" dur="1822" tmFilter="0,0; 0.14,0.31; 0.43,0.73; 0.71,0.91; 1.0,1.0">
                                          <p:stCondLst>
                                            <p:cond delay="0"/>
                                          </p:stCondLst>
                                        </p:cTn>
                                        <p:tgtEl>
                                          <p:spTgt spid="3">
                                            <p:txEl>
                                              <p:pRg st="2" end="2"/>
                                            </p:txEl>
                                          </p:spTgt>
                                        </p:tgtEl>
                                        <p:attrNameLst>
                                          <p:attrName>ppt_x</p:attrName>
                                        </p:attrNameLst>
                                      </p:cBhvr>
                                      <p:tavLst>
                                        <p:tav tm="0">
                                          <p:val>
                                            <p:strVal val="ppt_x"/>
                                          </p:val>
                                        </p:tav>
                                        <p:tav tm="100000">
                                          <p:val>
                                            <p:strVal val="#ppt_x+0.25"/>
                                          </p:val>
                                        </p:tav>
                                      </p:tavLst>
                                    </p:anim>
                                    <p:anim calcmode="lin" valueType="num">
                                      <p:cBhvr>
                                        <p:cTn id="158" dur="178">
                                          <p:stCondLst>
                                            <p:cond delay="1822"/>
                                          </p:stCondLst>
                                        </p:cTn>
                                        <p:tgtEl>
                                          <p:spTgt spid="3">
                                            <p:txEl>
                                              <p:pRg st="2" end="2"/>
                                            </p:txEl>
                                          </p:spTgt>
                                        </p:tgtEl>
                                        <p:attrNameLst>
                                          <p:attrName>ppt_x</p:attrName>
                                        </p:attrNameLst>
                                      </p:cBhvr>
                                      <p:tavLst>
                                        <p:tav tm="0">
                                          <p:val>
                                            <p:strVal val="ppt_x"/>
                                          </p:val>
                                        </p:tav>
                                        <p:tav tm="100000">
                                          <p:val>
                                            <p:strVal val="ppt_x"/>
                                          </p:val>
                                        </p:tav>
                                      </p:tavLst>
                                    </p:anim>
                                    <p:anim calcmode="lin" valueType="num">
                                      <p:cBhvr>
                                        <p:cTn id="159" dur="664" tmFilter="0.0,0.0;0.25,0.07;0.50,0.2;0.75,0.467;1.0,1.0">
                                          <p:stCondLst>
                                            <p:cond delay="0"/>
                                          </p:stCondLst>
                                        </p:cTn>
                                        <p:tgtEl>
                                          <p:spTgt spid="3">
                                            <p:txEl>
                                              <p:pRg st="2" end="2"/>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60" dur="664" tmFilter="0, 0; 0.125,0.2665; 0.25,0.4; 0.375,0.465; 0.5,0.5;  0.625,0.535; 0.75,0.6; 0.875,0.7335; 1,1">
                                          <p:stCondLst>
                                            <p:cond delay="664"/>
                                          </p:stCondLst>
                                        </p:cTn>
                                        <p:tgtEl>
                                          <p:spTgt spid="3">
                                            <p:txEl>
                                              <p:pRg st="2" end="2"/>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61" dur="332" tmFilter="0, 0; 0.125,0.2665; 0.25,0.4; 0.375,0.465; 0.5,0.5;  0.625,0.535; 0.75,0.6; 0.875,0.7335; 1,1">
                                          <p:stCondLst>
                                            <p:cond delay="1324"/>
                                          </p:stCondLst>
                                        </p:cTn>
                                        <p:tgtEl>
                                          <p:spTgt spid="3">
                                            <p:txEl>
                                              <p:pRg st="2" end="2"/>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62" dur="164" tmFilter="0, 0; 0.125,0.2665; 0.25,0.4; 0.375,0.465; 0.5,0.5;  0.625,0.535; 0.75,0.6; 0.875,0.7335; 1,1">
                                          <p:stCondLst>
                                            <p:cond delay="1656"/>
                                          </p:stCondLst>
                                        </p:cTn>
                                        <p:tgtEl>
                                          <p:spTgt spid="3">
                                            <p:txEl>
                                              <p:pRg st="2" end="2"/>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63" dur="180" accel="50000">
                                          <p:stCondLst>
                                            <p:cond delay="1820"/>
                                          </p:stCondLst>
                                        </p:cTn>
                                        <p:tgtEl>
                                          <p:spTgt spid="3">
                                            <p:txEl>
                                              <p:pRg st="2" end="2"/>
                                            </p:txEl>
                                          </p:spTgt>
                                        </p:tgtEl>
                                        <p:attrNameLst>
                                          <p:attrName>ppt_y</p:attrName>
                                        </p:attrNameLst>
                                      </p:cBhvr>
                                      <p:tavLst>
                                        <p:tav tm="0">
                                          <p:val>
                                            <p:strVal val="ppt_y"/>
                                          </p:val>
                                        </p:tav>
                                        <p:tav tm="100000">
                                          <p:val>
                                            <p:strVal val="ppt_y+ppt_h"/>
                                          </p:val>
                                        </p:tav>
                                      </p:tavLst>
                                    </p:anim>
                                    <p:animScale>
                                      <p:cBhvr>
                                        <p:cTn id="164" dur="26">
                                          <p:stCondLst>
                                            <p:cond delay="620"/>
                                          </p:stCondLst>
                                        </p:cTn>
                                        <p:tgtEl>
                                          <p:spTgt spid="3">
                                            <p:txEl>
                                              <p:pRg st="2" end="2"/>
                                            </p:txEl>
                                          </p:spTgt>
                                        </p:tgtEl>
                                      </p:cBhvr>
                                      <p:to x="100000" y="60000"/>
                                    </p:animScale>
                                    <p:animScale>
                                      <p:cBhvr>
                                        <p:cTn id="165" dur="166" decel="50000">
                                          <p:stCondLst>
                                            <p:cond delay="646"/>
                                          </p:stCondLst>
                                        </p:cTn>
                                        <p:tgtEl>
                                          <p:spTgt spid="3">
                                            <p:txEl>
                                              <p:pRg st="2" end="2"/>
                                            </p:txEl>
                                          </p:spTgt>
                                        </p:tgtEl>
                                      </p:cBhvr>
                                      <p:to x="100000" y="100000"/>
                                    </p:animScale>
                                    <p:animScale>
                                      <p:cBhvr>
                                        <p:cTn id="166" dur="26">
                                          <p:stCondLst>
                                            <p:cond delay="1312"/>
                                          </p:stCondLst>
                                        </p:cTn>
                                        <p:tgtEl>
                                          <p:spTgt spid="3">
                                            <p:txEl>
                                              <p:pRg st="2" end="2"/>
                                            </p:txEl>
                                          </p:spTgt>
                                        </p:tgtEl>
                                      </p:cBhvr>
                                      <p:to x="100000" y="80000"/>
                                    </p:animScale>
                                    <p:animScale>
                                      <p:cBhvr>
                                        <p:cTn id="167" dur="166" decel="50000">
                                          <p:stCondLst>
                                            <p:cond delay="1338"/>
                                          </p:stCondLst>
                                        </p:cTn>
                                        <p:tgtEl>
                                          <p:spTgt spid="3">
                                            <p:txEl>
                                              <p:pRg st="2" end="2"/>
                                            </p:txEl>
                                          </p:spTgt>
                                        </p:tgtEl>
                                      </p:cBhvr>
                                      <p:to x="100000" y="100000"/>
                                    </p:animScale>
                                    <p:animScale>
                                      <p:cBhvr>
                                        <p:cTn id="168" dur="26">
                                          <p:stCondLst>
                                            <p:cond delay="1642"/>
                                          </p:stCondLst>
                                        </p:cTn>
                                        <p:tgtEl>
                                          <p:spTgt spid="3">
                                            <p:txEl>
                                              <p:pRg st="2" end="2"/>
                                            </p:txEl>
                                          </p:spTgt>
                                        </p:tgtEl>
                                      </p:cBhvr>
                                      <p:to x="100000" y="90000"/>
                                    </p:animScale>
                                    <p:animScale>
                                      <p:cBhvr>
                                        <p:cTn id="169" dur="166" decel="50000">
                                          <p:stCondLst>
                                            <p:cond delay="1668"/>
                                          </p:stCondLst>
                                        </p:cTn>
                                        <p:tgtEl>
                                          <p:spTgt spid="3">
                                            <p:txEl>
                                              <p:pRg st="2" end="2"/>
                                            </p:txEl>
                                          </p:spTgt>
                                        </p:tgtEl>
                                      </p:cBhvr>
                                      <p:to x="100000" y="100000"/>
                                    </p:animScale>
                                    <p:animScale>
                                      <p:cBhvr>
                                        <p:cTn id="170" dur="26">
                                          <p:stCondLst>
                                            <p:cond delay="1808"/>
                                          </p:stCondLst>
                                        </p:cTn>
                                        <p:tgtEl>
                                          <p:spTgt spid="3">
                                            <p:txEl>
                                              <p:pRg st="2" end="2"/>
                                            </p:txEl>
                                          </p:spTgt>
                                        </p:tgtEl>
                                      </p:cBhvr>
                                      <p:to x="100000" y="95000"/>
                                    </p:animScale>
                                    <p:animScale>
                                      <p:cBhvr>
                                        <p:cTn id="171" dur="166" decel="50000">
                                          <p:stCondLst>
                                            <p:cond delay="1834"/>
                                          </p:stCondLst>
                                        </p:cTn>
                                        <p:tgtEl>
                                          <p:spTgt spid="3">
                                            <p:txEl>
                                              <p:pRg st="2" end="2"/>
                                            </p:txEl>
                                          </p:spTgt>
                                        </p:tgtEl>
                                      </p:cBhvr>
                                      <p:to x="100000" y="100000"/>
                                    </p:animScale>
                                    <p:set>
                                      <p:cBhvr>
                                        <p:cTn id="172" dur="1" fill="hold">
                                          <p:stCondLst>
                                            <p:cond delay="1999"/>
                                          </p:stCondLst>
                                        </p:cTn>
                                        <p:tgtEl>
                                          <p:spTgt spid="3">
                                            <p:txEl>
                                              <p:pRg st="2" end="2"/>
                                            </p:txEl>
                                          </p:spTgt>
                                        </p:tgtEl>
                                        <p:attrNameLst>
                                          <p:attrName>style.visibility</p:attrName>
                                        </p:attrNameLst>
                                      </p:cBhvr>
                                      <p:to>
                                        <p:strVal val="hidden"/>
                                      </p:to>
                                    </p:set>
                                  </p:childTnLst>
                                </p:cTn>
                              </p:par>
                            </p:childTnLst>
                          </p:cTn>
                        </p:par>
                      </p:childTnLst>
                    </p:cTn>
                  </p:par>
                  <p:par>
                    <p:cTn id="173" fill="hold">
                      <p:stCondLst>
                        <p:cond delay="indefinite"/>
                      </p:stCondLst>
                      <p:childTnLst>
                        <p:par>
                          <p:cTn id="174" fill="hold">
                            <p:stCondLst>
                              <p:cond delay="0"/>
                            </p:stCondLst>
                            <p:childTnLst>
                              <p:par>
                                <p:cTn id="175" presetID="26" presetClass="exit" presetSubtype="0" fill="hold" grpId="1" nodeType="clickEffect">
                                  <p:stCondLst>
                                    <p:cond delay="0"/>
                                  </p:stCondLst>
                                  <p:childTnLst>
                                    <p:animEffect transition="out" filter="wipe(down)">
                                      <p:cBhvr>
                                        <p:cTn id="176" dur="180" accel="50000">
                                          <p:stCondLst>
                                            <p:cond delay="1820"/>
                                          </p:stCondLst>
                                        </p:cTn>
                                        <p:tgtEl>
                                          <p:spTgt spid="3">
                                            <p:txEl>
                                              <p:pRg st="3" end="3"/>
                                            </p:txEl>
                                          </p:spTgt>
                                        </p:tgtEl>
                                      </p:cBhvr>
                                    </p:animEffect>
                                    <p:anim calcmode="lin" valueType="num">
                                      <p:cBhvr>
                                        <p:cTn id="177" dur="1822" tmFilter="0,0; 0.14,0.31; 0.43,0.73; 0.71,0.91; 1.0,1.0">
                                          <p:stCondLst>
                                            <p:cond delay="0"/>
                                          </p:stCondLst>
                                        </p:cTn>
                                        <p:tgtEl>
                                          <p:spTgt spid="3">
                                            <p:txEl>
                                              <p:pRg st="3" end="3"/>
                                            </p:txEl>
                                          </p:spTgt>
                                        </p:tgtEl>
                                        <p:attrNameLst>
                                          <p:attrName>ppt_x</p:attrName>
                                        </p:attrNameLst>
                                      </p:cBhvr>
                                      <p:tavLst>
                                        <p:tav tm="0">
                                          <p:val>
                                            <p:strVal val="ppt_x"/>
                                          </p:val>
                                        </p:tav>
                                        <p:tav tm="100000">
                                          <p:val>
                                            <p:strVal val="#ppt_x+0.25"/>
                                          </p:val>
                                        </p:tav>
                                      </p:tavLst>
                                    </p:anim>
                                    <p:anim calcmode="lin" valueType="num">
                                      <p:cBhvr>
                                        <p:cTn id="178" dur="178">
                                          <p:stCondLst>
                                            <p:cond delay="1822"/>
                                          </p:stCondLst>
                                        </p:cTn>
                                        <p:tgtEl>
                                          <p:spTgt spid="3">
                                            <p:txEl>
                                              <p:pRg st="3" end="3"/>
                                            </p:txEl>
                                          </p:spTgt>
                                        </p:tgtEl>
                                        <p:attrNameLst>
                                          <p:attrName>ppt_x</p:attrName>
                                        </p:attrNameLst>
                                      </p:cBhvr>
                                      <p:tavLst>
                                        <p:tav tm="0">
                                          <p:val>
                                            <p:strVal val="ppt_x"/>
                                          </p:val>
                                        </p:tav>
                                        <p:tav tm="100000">
                                          <p:val>
                                            <p:strVal val="ppt_x"/>
                                          </p:val>
                                        </p:tav>
                                      </p:tavLst>
                                    </p:anim>
                                    <p:anim calcmode="lin" valueType="num">
                                      <p:cBhvr>
                                        <p:cTn id="179" dur="664" tmFilter="0.0,0.0;0.25,0.07;0.50,0.2;0.75,0.467;1.0,1.0">
                                          <p:stCondLst>
                                            <p:cond delay="0"/>
                                          </p:stCondLst>
                                        </p:cTn>
                                        <p:tgtEl>
                                          <p:spTgt spid="3">
                                            <p:txEl>
                                              <p:pRg st="3" end="3"/>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80" dur="664" tmFilter="0, 0; 0.125,0.2665; 0.25,0.4; 0.375,0.465; 0.5,0.5;  0.625,0.535; 0.75,0.6; 0.875,0.7335; 1,1">
                                          <p:stCondLst>
                                            <p:cond delay="664"/>
                                          </p:stCondLst>
                                        </p:cTn>
                                        <p:tgtEl>
                                          <p:spTgt spid="3">
                                            <p:txEl>
                                              <p:pRg st="3" end="3"/>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81" dur="332" tmFilter="0, 0; 0.125,0.2665; 0.25,0.4; 0.375,0.465; 0.5,0.5;  0.625,0.535; 0.75,0.6; 0.875,0.7335; 1,1">
                                          <p:stCondLst>
                                            <p:cond delay="1324"/>
                                          </p:stCondLst>
                                        </p:cTn>
                                        <p:tgtEl>
                                          <p:spTgt spid="3">
                                            <p:txEl>
                                              <p:pRg st="3" end="3"/>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82" dur="164" tmFilter="0, 0; 0.125,0.2665; 0.25,0.4; 0.375,0.465; 0.5,0.5;  0.625,0.535; 0.75,0.6; 0.875,0.7335; 1,1">
                                          <p:stCondLst>
                                            <p:cond delay="1656"/>
                                          </p:stCondLst>
                                        </p:cTn>
                                        <p:tgtEl>
                                          <p:spTgt spid="3">
                                            <p:txEl>
                                              <p:pRg st="3" end="3"/>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83" dur="180" accel="50000">
                                          <p:stCondLst>
                                            <p:cond delay="1820"/>
                                          </p:stCondLst>
                                        </p:cTn>
                                        <p:tgtEl>
                                          <p:spTgt spid="3">
                                            <p:txEl>
                                              <p:pRg st="3" end="3"/>
                                            </p:txEl>
                                          </p:spTgt>
                                        </p:tgtEl>
                                        <p:attrNameLst>
                                          <p:attrName>ppt_y</p:attrName>
                                        </p:attrNameLst>
                                      </p:cBhvr>
                                      <p:tavLst>
                                        <p:tav tm="0">
                                          <p:val>
                                            <p:strVal val="ppt_y"/>
                                          </p:val>
                                        </p:tav>
                                        <p:tav tm="100000">
                                          <p:val>
                                            <p:strVal val="ppt_y+ppt_h"/>
                                          </p:val>
                                        </p:tav>
                                      </p:tavLst>
                                    </p:anim>
                                    <p:animScale>
                                      <p:cBhvr>
                                        <p:cTn id="184" dur="26">
                                          <p:stCondLst>
                                            <p:cond delay="620"/>
                                          </p:stCondLst>
                                        </p:cTn>
                                        <p:tgtEl>
                                          <p:spTgt spid="3">
                                            <p:txEl>
                                              <p:pRg st="3" end="3"/>
                                            </p:txEl>
                                          </p:spTgt>
                                        </p:tgtEl>
                                      </p:cBhvr>
                                      <p:to x="100000" y="60000"/>
                                    </p:animScale>
                                    <p:animScale>
                                      <p:cBhvr>
                                        <p:cTn id="185" dur="166" decel="50000">
                                          <p:stCondLst>
                                            <p:cond delay="646"/>
                                          </p:stCondLst>
                                        </p:cTn>
                                        <p:tgtEl>
                                          <p:spTgt spid="3">
                                            <p:txEl>
                                              <p:pRg st="3" end="3"/>
                                            </p:txEl>
                                          </p:spTgt>
                                        </p:tgtEl>
                                      </p:cBhvr>
                                      <p:to x="100000" y="100000"/>
                                    </p:animScale>
                                    <p:animScale>
                                      <p:cBhvr>
                                        <p:cTn id="186" dur="26">
                                          <p:stCondLst>
                                            <p:cond delay="1312"/>
                                          </p:stCondLst>
                                        </p:cTn>
                                        <p:tgtEl>
                                          <p:spTgt spid="3">
                                            <p:txEl>
                                              <p:pRg st="3" end="3"/>
                                            </p:txEl>
                                          </p:spTgt>
                                        </p:tgtEl>
                                      </p:cBhvr>
                                      <p:to x="100000" y="80000"/>
                                    </p:animScale>
                                    <p:animScale>
                                      <p:cBhvr>
                                        <p:cTn id="187" dur="166" decel="50000">
                                          <p:stCondLst>
                                            <p:cond delay="1338"/>
                                          </p:stCondLst>
                                        </p:cTn>
                                        <p:tgtEl>
                                          <p:spTgt spid="3">
                                            <p:txEl>
                                              <p:pRg st="3" end="3"/>
                                            </p:txEl>
                                          </p:spTgt>
                                        </p:tgtEl>
                                      </p:cBhvr>
                                      <p:to x="100000" y="100000"/>
                                    </p:animScale>
                                    <p:animScale>
                                      <p:cBhvr>
                                        <p:cTn id="188" dur="26">
                                          <p:stCondLst>
                                            <p:cond delay="1642"/>
                                          </p:stCondLst>
                                        </p:cTn>
                                        <p:tgtEl>
                                          <p:spTgt spid="3">
                                            <p:txEl>
                                              <p:pRg st="3" end="3"/>
                                            </p:txEl>
                                          </p:spTgt>
                                        </p:tgtEl>
                                      </p:cBhvr>
                                      <p:to x="100000" y="90000"/>
                                    </p:animScale>
                                    <p:animScale>
                                      <p:cBhvr>
                                        <p:cTn id="189" dur="166" decel="50000">
                                          <p:stCondLst>
                                            <p:cond delay="1668"/>
                                          </p:stCondLst>
                                        </p:cTn>
                                        <p:tgtEl>
                                          <p:spTgt spid="3">
                                            <p:txEl>
                                              <p:pRg st="3" end="3"/>
                                            </p:txEl>
                                          </p:spTgt>
                                        </p:tgtEl>
                                      </p:cBhvr>
                                      <p:to x="100000" y="100000"/>
                                    </p:animScale>
                                    <p:animScale>
                                      <p:cBhvr>
                                        <p:cTn id="190" dur="26">
                                          <p:stCondLst>
                                            <p:cond delay="1808"/>
                                          </p:stCondLst>
                                        </p:cTn>
                                        <p:tgtEl>
                                          <p:spTgt spid="3">
                                            <p:txEl>
                                              <p:pRg st="3" end="3"/>
                                            </p:txEl>
                                          </p:spTgt>
                                        </p:tgtEl>
                                      </p:cBhvr>
                                      <p:to x="100000" y="95000"/>
                                    </p:animScale>
                                    <p:animScale>
                                      <p:cBhvr>
                                        <p:cTn id="191" dur="166" decel="50000">
                                          <p:stCondLst>
                                            <p:cond delay="1834"/>
                                          </p:stCondLst>
                                        </p:cTn>
                                        <p:tgtEl>
                                          <p:spTgt spid="3">
                                            <p:txEl>
                                              <p:pRg st="3" end="3"/>
                                            </p:txEl>
                                          </p:spTgt>
                                        </p:tgtEl>
                                      </p:cBhvr>
                                      <p:to x="100000" y="100000"/>
                                    </p:animScale>
                                    <p:set>
                                      <p:cBhvr>
                                        <p:cTn id="192" dur="1" fill="hold">
                                          <p:stCondLst>
                                            <p:cond delay="19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EL MOTOR DE COMBUSTION INTERNA</a:t>
            </a:r>
            <a:endParaRPr lang="es-GT" dirty="0"/>
          </a:p>
        </p:txBody>
      </p:sp>
      <p:pic>
        <p:nvPicPr>
          <p:cNvPr id="4" name="Marcador de contenido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94852" y="2377440"/>
            <a:ext cx="6711461" cy="4112597"/>
          </a:xfrm>
          <a:prstGeom prst="rect">
            <a:avLst/>
          </a:prstGeom>
        </p:spPr>
      </p:pic>
      <p:pic>
        <p:nvPicPr>
          <p:cNvPr id="5" name="Imagen 4"/>
          <p:cNvPicPr>
            <a:picLocks noChangeAspect="1"/>
          </p:cNvPicPr>
          <p:nvPr/>
        </p:nvPicPr>
        <p:blipFill rotWithShape="1">
          <a:blip r:embed="rId3" cstate="email">
            <a:extLst>
              <a:ext uri="{28A0092B-C50C-407E-A947-70E740481C1C}">
                <a14:useLocalDpi xmlns:a14="http://schemas.microsoft.com/office/drawing/2010/main"/>
              </a:ext>
            </a:extLst>
          </a:blip>
          <a:srcRect l="2525" t="3892" r="1767" b="14154"/>
          <a:stretch/>
        </p:blipFill>
        <p:spPr>
          <a:xfrm>
            <a:off x="7379746" y="2377440"/>
            <a:ext cx="4077148" cy="2678654"/>
          </a:xfrm>
          <a:prstGeom prst="rect">
            <a:avLst/>
          </a:prstGeom>
        </p:spPr>
      </p:pic>
    </p:spTree>
    <p:extLst>
      <p:ext uri="{BB962C8B-B14F-4D97-AF65-F5344CB8AC3E}">
        <p14:creationId xmlns:p14="http://schemas.microsoft.com/office/powerpoint/2010/main" val="3789250417"/>
      </p:ext>
    </p:extLst>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2"/>
                                        </p:tgtEl>
                                      </p:cBhvr>
                                    </p:animEffect>
                                    <p:set>
                                      <p:cBhvr>
                                        <p:cTn id="23" dur="1" fill="hold">
                                          <p:stCondLst>
                                            <p:cond delay="499"/>
                                          </p:stCondLst>
                                        </p:cTn>
                                        <p:tgtEl>
                                          <p:spTgt spid="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4"/>
                                        </p:tgtEl>
                                      </p:cBhvr>
                                    </p:animEffect>
                                    <p:set>
                                      <p:cBhvr>
                                        <p:cTn id="28" dur="1" fill="hold">
                                          <p:stCondLst>
                                            <p:cond delay="499"/>
                                          </p:stCondLst>
                                        </p:cTn>
                                        <p:tgtEl>
                                          <p:spTgt spid="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nodeType="clickEffect">
                                  <p:stCondLst>
                                    <p:cond delay="0"/>
                                  </p:stCondLst>
                                  <p:childTnLst>
                                    <p:anim calcmode="lin" valueType="num">
                                      <p:cBhvr additive="base">
                                        <p:cTn id="32" dur="500"/>
                                        <p:tgtEl>
                                          <p:spTgt spid="5"/>
                                        </p:tgtEl>
                                        <p:attrNameLst>
                                          <p:attrName>ppt_x</p:attrName>
                                        </p:attrNameLst>
                                      </p:cBhvr>
                                      <p:tavLst>
                                        <p:tav tm="0">
                                          <p:val>
                                            <p:strVal val="ppt_x"/>
                                          </p:val>
                                        </p:tav>
                                        <p:tav tm="100000">
                                          <p:val>
                                            <p:strVal val="ppt_x"/>
                                          </p:val>
                                        </p:tav>
                                      </p:tavLst>
                                    </p:anim>
                                    <p:anim calcmode="lin" valueType="num">
                                      <p:cBhvr additive="base">
                                        <p:cTn id="33" dur="500"/>
                                        <p:tgtEl>
                                          <p:spTgt spid="5"/>
                                        </p:tgtEl>
                                        <p:attrNameLst>
                                          <p:attrName>ppt_y</p:attrName>
                                        </p:attrNameLst>
                                      </p:cBhvr>
                                      <p:tavLst>
                                        <p:tav tm="0">
                                          <p:val>
                                            <p:strVal val="ppt_y"/>
                                          </p:val>
                                        </p:tav>
                                        <p:tav tm="100000">
                                          <p:val>
                                            <p:strVal val="1+ppt_h/2"/>
                                          </p:val>
                                        </p:tav>
                                      </p:tavLst>
                                    </p:anim>
                                    <p:set>
                                      <p:cBhvr>
                                        <p:cTn id="3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COMO FUNCIONA ?</a:t>
            </a:r>
            <a:br>
              <a:rPr lang="es-ES" dirty="0" smtClean="0"/>
            </a:br>
            <a:endParaRPr lang="es-GT" dirty="0"/>
          </a:p>
        </p:txBody>
      </p:sp>
      <p:sp>
        <p:nvSpPr>
          <p:cNvPr id="3" name="Marcador de contenido 2"/>
          <p:cNvSpPr>
            <a:spLocks noGrp="1"/>
          </p:cNvSpPr>
          <p:nvPr>
            <p:ph idx="1"/>
          </p:nvPr>
        </p:nvSpPr>
        <p:spPr/>
        <p:txBody>
          <a:bodyPr/>
          <a:lstStyle/>
          <a:p>
            <a:r>
              <a:rPr lang="es-ES" dirty="0" smtClean="0"/>
              <a:t>Un motor de combustión interna funciona quemando combustible dentro de los cilindros para crear un movimiento mecánico que impulsa un vehículo. Este proceso se realiza en un ciclo de cuatro fases: admisión, donde entra la mezcla de aire y combustible; compresión, donde el pistón sube y la comprime; explosión, donde una chispa enciende la mezcla, generando un movimiento del pistón; y escape, donde los gases de la combustión son expulsados. </a:t>
            </a:r>
          </a:p>
          <a:p>
            <a:endParaRPr lang="es-ES" dirty="0" smtClean="0"/>
          </a:p>
          <a:p>
            <a:endParaRPr lang="es-GT" dirty="0"/>
          </a:p>
        </p:txBody>
      </p:sp>
      <p:pic>
        <p:nvPicPr>
          <p:cNvPr id="4" name="Imagen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792519" y="4583093"/>
            <a:ext cx="3791622" cy="1930662"/>
          </a:xfrm>
          <a:prstGeom prst="rect">
            <a:avLst/>
          </a:prstGeom>
        </p:spPr>
      </p:pic>
    </p:spTree>
    <p:extLst>
      <p:ext uri="{BB962C8B-B14F-4D97-AF65-F5344CB8AC3E}">
        <p14:creationId xmlns:p14="http://schemas.microsoft.com/office/powerpoint/2010/main" val="1428902640"/>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1" nodeType="clickEffect">
                                  <p:stCondLst>
                                    <p:cond delay="0"/>
                                  </p:stCondLst>
                                  <p:childTnLst>
                                    <p:anim calcmode="lin" valueType="num">
                                      <p:cBhvr>
                                        <p:cTn id="13" dur="500"/>
                                        <p:tgtEl>
                                          <p:spTgt spid="2"/>
                                        </p:tgtEl>
                                        <p:attrNameLst>
                                          <p:attrName>ppt_w</p:attrName>
                                        </p:attrNameLst>
                                      </p:cBhvr>
                                      <p:tavLst>
                                        <p:tav tm="0">
                                          <p:val>
                                            <p:strVal val="ppt_w"/>
                                          </p:val>
                                        </p:tav>
                                        <p:tav tm="100000">
                                          <p:val>
                                            <p:fltVal val="0"/>
                                          </p:val>
                                        </p:tav>
                                      </p:tavLst>
                                    </p:anim>
                                    <p:anim calcmode="lin" valueType="num">
                                      <p:cBhvr>
                                        <p:cTn id="14" dur="500"/>
                                        <p:tgtEl>
                                          <p:spTgt spid="2"/>
                                        </p:tgtEl>
                                        <p:attrNameLst>
                                          <p:attrName>ppt_h</p:attrName>
                                        </p:attrNameLst>
                                      </p:cBhvr>
                                      <p:tavLst>
                                        <p:tav tm="0">
                                          <p:val>
                                            <p:strVal val="ppt_h"/>
                                          </p:val>
                                        </p:tav>
                                        <p:tav tm="100000">
                                          <p:val>
                                            <p:fltVal val="0"/>
                                          </p:val>
                                        </p:tav>
                                      </p:tavLst>
                                    </p:anim>
                                    <p:animEffect transition="out" filter="fade">
                                      <p:cBhvr>
                                        <p:cTn id="15" dur="500"/>
                                        <p:tgtEl>
                                          <p:spTgt spid="2"/>
                                        </p:tgtEl>
                                      </p:cBhvr>
                                    </p:animEffect>
                                    <p:set>
                                      <p:cBhvr>
                                        <p:cTn id="16" dur="1" fill="hold">
                                          <p:stCondLst>
                                            <p:cond delay="499"/>
                                          </p:stCondLst>
                                        </p:cTn>
                                        <p:tgtEl>
                                          <p:spTgt spid="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nodeType="clickEffect">
                                  <p:stCondLst>
                                    <p:cond delay="0"/>
                                  </p:stCondLst>
                                  <p:childTnLst>
                                    <p:anim calcmode="lin" valueType="num">
                                      <p:cBhvr>
                                        <p:cTn id="27" dur="500"/>
                                        <p:tgtEl>
                                          <p:spTgt spid="4"/>
                                        </p:tgtEl>
                                        <p:attrNameLst>
                                          <p:attrName>ppt_w</p:attrName>
                                        </p:attrNameLst>
                                      </p:cBhvr>
                                      <p:tavLst>
                                        <p:tav tm="0">
                                          <p:val>
                                            <p:strVal val="ppt_w"/>
                                          </p:val>
                                        </p:tav>
                                        <p:tav tm="100000">
                                          <p:val>
                                            <p:fltVal val="0"/>
                                          </p:val>
                                        </p:tav>
                                      </p:tavLst>
                                    </p:anim>
                                    <p:anim calcmode="lin" valueType="num">
                                      <p:cBhvr>
                                        <p:cTn id="28" dur="500"/>
                                        <p:tgtEl>
                                          <p:spTgt spid="4"/>
                                        </p:tgtEl>
                                        <p:attrNameLst>
                                          <p:attrName>ppt_h</p:attrName>
                                        </p:attrNameLst>
                                      </p:cBhvr>
                                      <p:tavLst>
                                        <p:tav tm="0">
                                          <p:val>
                                            <p:strVal val="ppt_h"/>
                                          </p:val>
                                        </p:tav>
                                        <p:tav tm="100000">
                                          <p:val>
                                            <p:fltVal val="0"/>
                                          </p:val>
                                        </p:tav>
                                      </p:tavLst>
                                    </p:anim>
                                    <p:animEffect transition="out" filter="fade">
                                      <p:cBhvr>
                                        <p:cTn id="29" dur="500"/>
                                        <p:tgtEl>
                                          <p:spTgt spid="4"/>
                                        </p:tgtEl>
                                      </p:cBhvr>
                                    </p:animEffect>
                                    <p:set>
                                      <p:cBhvr>
                                        <p:cTn id="30"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GT" dirty="0" smtClean="0"/>
              <a:t>Las Partes Principales</a:t>
            </a:r>
            <a:endParaRPr lang="es-GT" dirty="0"/>
          </a:p>
        </p:txBody>
      </p:sp>
      <p:sp>
        <p:nvSpPr>
          <p:cNvPr id="4" name="Rectangle 1"/>
          <p:cNvSpPr>
            <a:spLocks noGrp="1" noChangeArrowheads="1"/>
          </p:cNvSpPr>
          <p:nvPr>
            <p:ph idx="1"/>
          </p:nvPr>
        </p:nvSpPr>
        <p:spPr bwMode="auto">
          <a:xfrm>
            <a:off x="354106" y="2080638"/>
            <a:ext cx="10549683"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GT" altLang="es-GT" sz="1800" b="1" i="0" u="none" strike="noStrike" cap="none" normalizeH="0" baseline="0" dirty="0" smtClean="0">
                <a:ln>
                  <a:noFill/>
                </a:ln>
                <a:solidFill>
                  <a:schemeClr val="tx1"/>
                </a:solidFill>
                <a:effectLst/>
                <a:latin typeface="Arial" panose="020B0604020202020204" pitchFamily="34" charset="0"/>
              </a:rPr>
              <a:t>Cilindros:</a:t>
            </a:r>
            <a:r>
              <a:rPr kumimoji="0" lang="es-GT" altLang="es-GT" sz="1800" b="0" i="0" u="none" strike="noStrike" cap="none" normalizeH="0" baseline="0" dirty="0" smtClean="0">
                <a:ln>
                  <a:noFill/>
                </a:ln>
                <a:solidFill>
                  <a:schemeClr val="tx1"/>
                </a:solidFill>
                <a:effectLst/>
                <a:latin typeface="Arial" panose="020B0604020202020204" pitchFamily="34" charset="0"/>
              </a:rPr>
              <a:t> Cámaras cerradas donde ocurre la combustión.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GT" altLang="es-GT" sz="1800" b="1" i="0" u="none" strike="noStrike" cap="none" normalizeH="0" baseline="0" dirty="0" smtClean="0">
                <a:ln>
                  <a:noFill/>
                </a:ln>
                <a:solidFill>
                  <a:schemeClr val="tx1"/>
                </a:solidFill>
                <a:effectLst/>
                <a:latin typeface="Arial" panose="020B0604020202020204" pitchFamily="34" charset="0"/>
              </a:rPr>
              <a:t>Pistones:</a:t>
            </a:r>
            <a:r>
              <a:rPr kumimoji="0" lang="es-GT" altLang="es-GT" sz="1800" b="0" i="0" u="none" strike="noStrike" cap="none" normalizeH="0" baseline="0" dirty="0" smtClean="0">
                <a:ln>
                  <a:noFill/>
                </a:ln>
                <a:solidFill>
                  <a:schemeClr val="tx1"/>
                </a:solidFill>
                <a:effectLst/>
                <a:latin typeface="Arial" panose="020B0604020202020204" pitchFamily="34" charset="0"/>
              </a:rPr>
              <a:t> Piezas móviles que suben y bajan dentro de los cilindros.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GT" altLang="es-GT" sz="1800" b="1" i="0" u="none" strike="noStrike" cap="none" normalizeH="0" baseline="0" dirty="0" smtClean="0">
                <a:ln>
                  <a:noFill/>
                </a:ln>
                <a:solidFill>
                  <a:schemeClr val="tx1"/>
                </a:solidFill>
                <a:effectLst/>
                <a:latin typeface="Arial" panose="020B0604020202020204" pitchFamily="34" charset="0"/>
              </a:rPr>
              <a:t>Bujías:</a:t>
            </a:r>
            <a:r>
              <a:rPr kumimoji="0" lang="es-GT" altLang="es-GT" sz="1800" b="0" i="0" u="none" strike="noStrike" cap="none" normalizeH="0" baseline="0" dirty="0" smtClean="0">
                <a:ln>
                  <a:noFill/>
                </a:ln>
                <a:solidFill>
                  <a:schemeClr val="tx1"/>
                </a:solidFill>
                <a:effectLst/>
                <a:latin typeface="Arial" panose="020B0604020202020204" pitchFamily="34" charset="0"/>
              </a:rPr>
              <a:t> Generan la chispa para encender la mezcla de combustible y aire (en motores de gasolina).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GT" altLang="es-GT" sz="1800" b="1" i="0" u="none" strike="noStrike" cap="none" normalizeH="0" baseline="0" dirty="0" smtClean="0">
                <a:ln>
                  <a:noFill/>
                </a:ln>
                <a:solidFill>
                  <a:schemeClr val="tx1"/>
                </a:solidFill>
                <a:effectLst/>
                <a:latin typeface="Arial" panose="020B0604020202020204" pitchFamily="34" charset="0"/>
              </a:rPr>
              <a:t>Válvulas:</a:t>
            </a:r>
            <a:r>
              <a:rPr kumimoji="0" lang="es-GT" altLang="es-GT" sz="1800" b="0" i="0" u="none" strike="noStrike" cap="none" normalizeH="0" baseline="0" dirty="0" smtClean="0">
                <a:ln>
                  <a:noFill/>
                </a:ln>
                <a:solidFill>
                  <a:schemeClr val="tx1"/>
                </a:solidFill>
                <a:effectLst/>
                <a:latin typeface="Arial" panose="020B0604020202020204" pitchFamily="34" charset="0"/>
              </a:rPr>
              <a:t> Abren y cierran para permitir la entrada de la mezcla y la salida de los gases de escape.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GT" altLang="es-GT" sz="1800" b="1" i="0" u="none" strike="noStrike" cap="none" normalizeH="0" baseline="0" dirty="0" smtClean="0">
                <a:ln>
                  <a:noFill/>
                </a:ln>
                <a:solidFill>
                  <a:schemeClr val="tx1"/>
                </a:solidFill>
                <a:effectLst/>
                <a:latin typeface="Arial" panose="020B0604020202020204" pitchFamily="34" charset="0"/>
              </a:rPr>
              <a:t>Cigüeñal:</a:t>
            </a:r>
            <a:r>
              <a:rPr kumimoji="0" lang="es-GT" altLang="es-GT" sz="1800" b="0" i="0" u="none" strike="noStrike" cap="none" normalizeH="0" baseline="0" dirty="0" smtClean="0">
                <a:ln>
                  <a:noFill/>
                </a:ln>
                <a:solidFill>
                  <a:schemeClr val="tx1"/>
                </a:solidFill>
                <a:effectLst/>
                <a:latin typeface="Arial" panose="020B0604020202020204" pitchFamily="34" charset="0"/>
              </a:rPr>
              <a:t> Convierte el movimiento lineal de los pistones en un movimiento rotatorio.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GT" altLang="es-GT" sz="1800" b="0" i="0" u="none" strike="noStrike" cap="none" normalizeH="0" baseline="0" dirty="0" smtClean="0">
              <a:ln>
                <a:noFill/>
              </a:ln>
              <a:solidFill>
                <a:schemeClr val="tx1"/>
              </a:solidFill>
              <a:effectLst/>
              <a:latin typeface="Arial" panose="020B0604020202020204" pitchFamily="34" charset="0"/>
            </a:endParaRPr>
          </a:p>
        </p:txBody>
      </p:sp>
      <p:pic>
        <p:nvPicPr>
          <p:cNvPr id="5" name="Imagen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968788" y="3926404"/>
            <a:ext cx="2496558" cy="2490532"/>
          </a:xfrm>
          <a:prstGeom prst="rect">
            <a:avLst/>
          </a:prstGeom>
        </p:spPr>
      </p:pic>
    </p:spTree>
    <p:extLst>
      <p:ext uri="{BB962C8B-B14F-4D97-AF65-F5344CB8AC3E}">
        <p14:creationId xmlns:p14="http://schemas.microsoft.com/office/powerpoint/2010/main" val="1955665979"/>
      </p:ext>
    </p:extLst>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4">
                                            <p:txEl>
                                              <p:pRg st="0" end="0"/>
                                            </p:txEl>
                                          </p:spTgt>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grpId="1" nodeType="clickEffect">
                                  <p:stCondLst>
                                    <p:cond delay="0"/>
                                  </p:stCondLst>
                                  <p:childTnLst>
                                    <p:set>
                                      <p:cBhvr>
                                        <p:cTn id="43" dur="1" fill="hold">
                                          <p:stCondLst>
                                            <p:cond delay="0"/>
                                          </p:stCondLst>
                                        </p:cTn>
                                        <p:tgtEl>
                                          <p:spTgt spid="4">
                                            <p:txEl>
                                              <p:pRg st="1" end="1"/>
                                            </p:txEl>
                                          </p:spTgt>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4">
                                            <p:txEl>
                                              <p:pRg st="2" end="2"/>
                                            </p:txEl>
                                          </p:spTgt>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grpId="1"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 presetClass="exit" presetSubtype="0" fill="hold" grpId="1" nodeType="clickEffect">
                                  <p:stCondLst>
                                    <p:cond delay="0"/>
                                  </p:stCondLst>
                                  <p:childTnLst>
                                    <p:set>
                                      <p:cBhvr>
                                        <p:cTn id="55" dur="1" fill="hold">
                                          <p:stCondLst>
                                            <p:cond delay="0"/>
                                          </p:stCondLst>
                                        </p:cTn>
                                        <p:tgtEl>
                                          <p:spTgt spid="4">
                                            <p:txEl>
                                              <p:pRg st="4" end="4"/>
                                            </p:txEl>
                                          </p:spTgt>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22" presetClass="exit" presetSubtype="4" fill="hold" nodeType="clickEffect">
                                  <p:stCondLst>
                                    <p:cond delay="0"/>
                                  </p:stCondLst>
                                  <p:childTnLst>
                                    <p:animEffect transition="out" filter="wipe(down)">
                                      <p:cBhvr>
                                        <p:cTn id="59" dur="500"/>
                                        <p:tgtEl>
                                          <p:spTgt spid="5"/>
                                        </p:tgtEl>
                                      </p:cBhvr>
                                    </p:animEffect>
                                    <p:set>
                                      <p:cBhvr>
                                        <p:cTn id="60"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build="p"/>
      <p:bldP spid="4" grpI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El Ciclo de Cuatro Tiempos</a:t>
            </a:r>
            <a:endParaRPr lang="es-GT" dirty="0"/>
          </a:p>
        </p:txBody>
      </p:sp>
      <p:sp>
        <p:nvSpPr>
          <p:cNvPr id="4" name="Rectangle 1"/>
          <p:cNvSpPr>
            <a:spLocks noGrp="1" noChangeArrowheads="1"/>
          </p:cNvSpPr>
          <p:nvPr>
            <p:ph idx="1"/>
          </p:nvPr>
        </p:nvSpPr>
        <p:spPr bwMode="auto">
          <a:xfrm>
            <a:off x="247426" y="2293371"/>
            <a:ext cx="11106374"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GT" altLang="es-GT" sz="1800" b="1" i="0" u="none" strike="noStrike" cap="none" normalizeH="0" baseline="0" dirty="0" smtClean="0">
                <a:ln>
                  <a:noFill/>
                </a:ln>
                <a:solidFill>
                  <a:schemeClr val="tx1"/>
                </a:solidFill>
                <a:effectLst/>
                <a:latin typeface="Arial" panose="020B0604020202020204" pitchFamily="34" charset="0"/>
              </a:rPr>
              <a:t>1. Admisión:</a:t>
            </a:r>
            <a:r>
              <a:rPr kumimoji="0" lang="es-GT" altLang="es-GT" sz="18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s-GT" altLang="es-GT" sz="1800" b="0" i="0" u="none" strike="noStrike" cap="none" normalizeH="0" baseline="0" dirty="0" smtClean="0">
                <a:ln>
                  <a:noFill/>
                </a:ln>
                <a:solidFill>
                  <a:schemeClr val="tx1"/>
                </a:solidFill>
                <a:effectLst/>
                <a:latin typeface="Arial" panose="020B0604020202020204" pitchFamily="34" charset="0"/>
              </a:rPr>
              <a:t>La válvula de admisión se abre, el pistón baja y la mezcla de aire y combustible entra en el cilindro.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GT" altLang="es-GT" sz="1800" b="1" i="0" u="none" strike="noStrike" cap="none" normalizeH="0" baseline="0" dirty="0" smtClean="0">
                <a:ln>
                  <a:noFill/>
                </a:ln>
                <a:solidFill>
                  <a:schemeClr val="tx1"/>
                </a:solidFill>
                <a:effectLst/>
                <a:latin typeface="Arial" panose="020B0604020202020204" pitchFamily="34" charset="0"/>
              </a:rPr>
              <a:t>2. Compresión:</a:t>
            </a:r>
            <a:r>
              <a:rPr kumimoji="0" lang="es-GT" altLang="es-GT" sz="18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s-GT" altLang="es-GT" sz="1800" b="0" i="0" u="none" strike="noStrike" cap="none" normalizeH="0" baseline="0" dirty="0" smtClean="0">
                <a:ln>
                  <a:noFill/>
                </a:ln>
                <a:solidFill>
                  <a:schemeClr val="tx1"/>
                </a:solidFill>
                <a:effectLst/>
                <a:latin typeface="Arial" panose="020B0604020202020204" pitchFamily="34" charset="0"/>
              </a:rPr>
              <a:t>Ambas válvulas se cierran, el pistón sube y comprime la mezcla de aire y combustible.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GT" altLang="es-GT" sz="1800" b="1" i="0" u="none" strike="noStrike" cap="none" normalizeH="0" baseline="0" dirty="0" smtClean="0">
                <a:ln>
                  <a:noFill/>
                </a:ln>
                <a:solidFill>
                  <a:schemeClr val="tx1"/>
                </a:solidFill>
                <a:effectLst/>
                <a:latin typeface="Arial" panose="020B0604020202020204" pitchFamily="34" charset="0"/>
              </a:rPr>
              <a:t>3. Explosión:</a:t>
            </a:r>
            <a:r>
              <a:rPr kumimoji="0" lang="es-GT" altLang="es-GT" sz="18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s-GT" altLang="es-GT" sz="1800" b="0" i="0" u="none" strike="noStrike" cap="none" normalizeH="0" baseline="0" dirty="0" smtClean="0">
                <a:ln>
                  <a:noFill/>
                </a:ln>
                <a:solidFill>
                  <a:schemeClr val="tx1"/>
                </a:solidFill>
                <a:effectLst/>
                <a:latin typeface="Arial" panose="020B0604020202020204" pitchFamily="34" charset="0"/>
              </a:rPr>
              <a:t>Una chispa enciende la mezcla comprimida, creando una explosión que empuja el pistón hacia abajo, generando energía.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GT" altLang="es-GT" sz="1800" b="1" i="0" u="none" strike="noStrike" cap="none" normalizeH="0" baseline="0" dirty="0" smtClean="0">
                <a:ln>
                  <a:noFill/>
                </a:ln>
                <a:solidFill>
                  <a:schemeClr val="tx1"/>
                </a:solidFill>
                <a:effectLst/>
                <a:latin typeface="Arial" panose="020B0604020202020204" pitchFamily="34" charset="0"/>
              </a:rPr>
              <a:t>4. Escape:</a:t>
            </a:r>
            <a:r>
              <a:rPr kumimoji="0" lang="es-GT" altLang="es-GT" sz="18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s-GT" altLang="es-GT" sz="1800" b="0" i="0" u="none" strike="noStrike" cap="none" normalizeH="0" baseline="0" dirty="0" smtClean="0">
                <a:ln>
                  <a:noFill/>
                </a:ln>
                <a:solidFill>
                  <a:schemeClr val="tx1"/>
                </a:solidFill>
                <a:effectLst/>
                <a:latin typeface="Arial" panose="020B0604020202020204" pitchFamily="34" charset="0"/>
              </a:rPr>
              <a:t>La válvula de escape se abre, el pistón sube y expulsa los gases resultantes de la explosión fuera del cilindro. </a:t>
            </a: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s-GT" altLang="es-GT" sz="1800" b="0" i="0" u="none" strike="noStrike" cap="none" normalizeH="0" baseline="0" dirty="0" smtClean="0">
                <a:ln>
                  <a:noFill/>
                </a:ln>
                <a:solidFill>
                  <a:schemeClr val="tx1"/>
                </a:solidFill>
                <a:effectLst/>
                <a:latin typeface="Arial" panose="020B0604020202020204" pitchFamily="34" charset="0"/>
              </a:rPr>
              <a:t>Este ciclo se repite continuamente, generando la energía mecánica necesaria para mover un vehículo</a:t>
            </a:r>
          </a:p>
        </p:txBody>
      </p:sp>
    </p:spTree>
    <p:extLst>
      <p:ext uri="{BB962C8B-B14F-4D97-AF65-F5344CB8AC3E}">
        <p14:creationId xmlns:p14="http://schemas.microsoft.com/office/powerpoint/2010/main" val="2706908681"/>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2"/>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4">
                                            <p:txEl>
                                              <p:pRg st="0" end="0"/>
                                            </p:txEl>
                                          </p:spTgt>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4">
                                            <p:txEl>
                                              <p:pRg st="1" end="1"/>
                                            </p:txEl>
                                          </p:spTgt>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4">
                                            <p:txEl>
                                              <p:pRg st="2" end="2"/>
                                            </p:txEl>
                                          </p:spTgt>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4">
                                            <p:txEl>
                                              <p:pRg st="3" end="3"/>
                                            </p:txEl>
                                          </p:spTgt>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4">
                                            <p:txEl>
                                              <p:pRg st="4" end="4"/>
                                            </p:txEl>
                                          </p:spTgt>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1" nodeType="clickEffect">
                                  <p:stCondLst>
                                    <p:cond delay="0"/>
                                  </p:stCondLst>
                                  <p:childTnLst>
                                    <p:set>
                                      <p:cBhvr>
                                        <p:cTn id="70" dur="1" fill="hold">
                                          <p:stCondLst>
                                            <p:cond delay="0"/>
                                          </p:stCondLst>
                                        </p:cTn>
                                        <p:tgtEl>
                                          <p:spTgt spid="4">
                                            <p:txEl>
                                              <p:pRg st="5" end="5"/>
                                            </p:txEl>
                                          </p:spTgt>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1" nodeType="clickEffect">
                                  <p:stCondLst>
                                    <p:cond delay="0"/>
                                  </p:stCondLst>
                                  <p:childTnLst>
                                    <p:set>
                                      <p:cBhvr>
                                        <p:cTn id="74" dur="1" fill="hold">
                                          <p:stCondLst>
                                            <p:cond delay="0"/>
                                          </p:stCondLst>
                                        </p:cTn>
                                        <p:tgtEl>
                                          <p:spTgt spid="4">
                                            <p:txEl>
                                              <p:pRg st="6" end="6"/>
                                            </p:txEl>
                                          </p:spTgt>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grpId="1" nodeType="clickEffect">
                                  <p:stCondLst>
                                    <p:cond delay="0"/>
                                  </p:stCondLst>
                                  <p:childTnLst>
                                    <p:set>
                                      <p:cBhvr>
                                        <p:cTn id="78" dur="1" fill="hold">
                                          <p:stCondLst>
                                            <p:cond delay="0"/>
                                          </p:stCondLst>
                                        </p:cTn>
                                        <p:tgtEl>
                                          <p:spTgt spid="4">
                                            <p:txEl>
                                              <p:pRg st="7" end="7"/>
                                            </p:txEl>
                                          </p:spTgt>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1" nodeType="clickEffect">
                                  <p:stCondLst>
                                    <p:cond delay="0"/>
                                  </p:stCondLst>
                                  <p:childTnLst>
                                    <p:set>
                                      <p:cBhvr>
                                        <p:cTn id="82" dur="1" fill="hold">
                                          <p:stCondLst>
                                            <p:cond delay="0"/>
                                          </p:stCondLst>
                                        </p:cTn>
                                        <p:tgtEl>
                                          <p:spTgt spid="4">
                                            <p:txEl>
                                              <p:pRg st="8" end="8"/>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build="p"/>
      <p:bldP spid="4" grpI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MOTOR DE COMBUSTION  IMAGEN </a:t>
            </a:r>
            <a:endParaRPr lang="es-GT" dirty="0"/>
          </a:p>
        </p:txBody>
      </p:sp>
      <p:pic>
        <p:nvPicPr>
          <p:cNvPr id="4" name="Marcador de contenido 3"/>
          <p:cNvPicPr>
            <a:picLocks noGrp="1" noChangeAspect="1"/>
          </p:cNvPicPr>
          <p:nvPr>
            <p:ph idx="1"/>
          </p:nvPr>
        </p:nvPicPr>
        <p:blipFill>
          <a:blip r:embed="rId2"/>
          <a:stretch>
            <a:fillRect/>
          </a:stretch>
        </p:blipFill>
        <p:spPr>
          <a:xfrm>
            <a:off x="80122" y="2151426"/>
            <a:ext cx="6115050" cy="3980433"/>
          </a:xfrm>
          <a:prstGeom prst="rect">
            <a:avLst/>
          </a:prstGeom>
        </p:spPr>
      </p:pic>
      <p:pic>
        <p:nvPicPr>
          <p:cNvPr id="5" name="Imagen 4"/>
          <p:cNvPicPr>
            <a:picLocks noChangeAspect="1"/>
          </p:cNvPicPr>
          <p:nvPr/>
        </p:nvPicPr>
        <p:blipFill>
          <a:blip r:embed="rId3"/>
          <a:stretch>
            <a:fillRect/>
          </a:stretch>
        </p:blipFill>
        <p:spPr>
          <a:xfrm>
            <a:off x="6626710" y="2151426"/>
            <a:ext cx="4077149" cy="3528508"/>
          </a:xfrm>
          <a:prstGeom prst="rect">
            <a:avLst/>
          </a:prstGeom>
        </p:spPr>
      </p:pic>
    </p:spTree>
    <p:extLst>
      <p:ext uri="{BB962C8B-B14F-4D97-AF65-F5344CB8AC3E}">
        <p14:creationId xmlns:p14="http://schemas.microsoft.com/office/powerpoint/2010/main" val="940000432"/>
      </p:ext>
    </p:extLst>
  </p:cSld>
  <p:clrMapOvr>
    <a:masterClrMapping/>
  </p:clrMapOvr>
  <mc:AlternateContent xmlns:mc="http://schemas.openxmlformats.org/markup-compatibility/2006">
    <mc:Choice xmlns:p14="http://schemas.microsoft.com/office/powerpoint/2010/main" Requires="p14">
      <p:transition spd="slow" p14:dur="2000" advTm="6000"/>
    </mc:Choice>
    <mc:Fallback>
      <p:transition spd="slow" advTm="6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circle(in)">
                                      <p:cBhvr>
                                        <p:cTn id="43" dur="2000"/>
                                        <p:tgtEl>
                                          <p:spTgt spid="2"/>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xit" presetSubtype="32" fill="hold" grpId="1" nodeType="clickEffect">
                                  <p:stCondLst>
                                    <p:cond delay="0"/>
                                  </p:stCondLst>
                                  <p:childTnLst>
                                    <p:animEffect transition="out" filter="circle(out)">
                                      <p:cBhvr>
                                        <p:cTn id="47" dur="2000"/>
                                        <p:tgtEl>
                                          <p:spTgt spid="2"/>
                                        </p:tgtEl>
                                      </p:cBhvr>
                                    </p:animEffect>
                                    <p:set>
                                      <p:cBhvr>
                                        <p:cTn id="48" dur="1" fill="hold">
                                          <p:stCondLst>
                                            <p:cond delay="1999"/>
                                          </p:stCondLst>
                                        </p:cTn>
                                        <p:tgtEl>
                                          <p:spTgt spid="2"/>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6" presetClass="exit" presetSubtype="0" fill="hold" nodeType="clickEffect">
                                  <p:stCondLst>
                                    <p:cond delay="0"/>
                                  </p:stCondLst>
                                  <p:childTnLst>
                                    <p:animEffect transition="out" filter="wipe(down)">
                                      <p:cBhvr>
                                        <p:cTn id="52" dur="180" accel="50000">
                                          <p:stCondLst>
                                            <p:cond delay="1820"/>
                                          </p:stCondLst>
                                        </p:cTn>
                                        <p:tgtEl>
                                          <p:spTgt spid="4"/>
                                        </p:tgtEl>
                                      </p:cBhvr>
                                    </p:animEffect>
                                    <p:anim calcmode="lin" valueType="num">
                                      <p:cBhvr>
                                        <p:cTn id="53" dur="1822" tmFilter="0,0; 0.14,0.31; 0.43,0.73; 0.71,0.91; 1.0,1.0">
                                          <p:stCondLst>
                                            <p:cond delay="0"/>
                                          </p:stCondLst>
                                        </p:cTn>
                                        <p:tgtEl>
                                          <p:spTgt spid="4"/>
                                        </p:tgtEl>
                                        <p:attrNameLst>
                                          <p:attrName>ppt_x</p:attrName>
                                        </p:attrNameLst>
                                      </p:cBhvr>
                                      <p:tavLst>
                                        <p:tav tm="0">
                                          <p:val>
                                            <p:strVal val="ppt_x"/>
                                          </p:val>
                                        </p:tav>
                                        <p:tav tm="100000">
                                          <p:val>
                                            <p:strVal val="#ppt_x+0.25"/>
                                          </p:val>
                                        </p:tav>
                                      </p:tavLst>
                                    </p:anim>
                                    <p:anim calcmode="lin" valueType="num">
                                      <p:cBhvr>
                                        <p:cTn id="54" dur="178">
                                          <p:stCondLst>
                                            <p:cond delay="1822"/>
                                          </p:stCondLst>
                                        </p:cTn>
                                        <p:tgtEl>
                                          <p:spTgt spid="4"/>
                                        </p:tgtEl>
                                        <p:attrNameLst>
                                          <p:attrName>ppt_x</p:attrName>
                                        </p:attrNameLst>
                                      </p:cBhvr>
                                      <p:tavLst>
                                        <p:tav tm="0">
                                          <p:val>
                                            <p:strVal val="ppt_x"/>
                                          </p:val>
                                        </p:tav>
                                        <p:tav tm="100000">
                                          <p:val>
                                            <p:strVal val="ppt_x"/>
                                          </p:val>
                                        </p:tav>
                                      </p:tavLst>
                                    </p:anim>
                                    <p:anim calcmode="lin" valueType="num">
                                      <p:cBhvr>
                                        <p:cTn id="55" dur="664" tmFilter="0.0,0.0;0.25,0.07;0.50,0.2;0.75,0.467;1.0,1.0">
                                          <p:stCondLst>
                                            <p:cond delay="0"/>
                                          </p:stCondLst>
                                        </p:cTn>
                                        <p:tgtEl>
                                          <p:spTgt spid="4"/>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56" dur="664" tmFilter="0, 0; 0.125,0.2665; 0.25,0.4; 0.375,0.465; 0.5,0.5;  0.625,0.535; 0.75,0.6; 0.875,0.7335; 1,1">
                                          <p:stCondLst>
                                            <p:cond delay="664"/>
                                          </p:stCondLst>
                                        </p:cTn>
                                        <p:tgtEl>
                                          <p:spTgt spid="4"/>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57" dur="332" tmFilter="0, 0; 0.125,0.2665; 0.25,0.4; 0.375,0.465; 0.5,0.5;  0.625,0.535; 0.75,0.6; 0.875,0.7335; 1,1">
                                          <p:stCondLst>
                                            <p:cond delay="1324"/>
                                          </p:stCondLst>
                                        </p:cTn>
                                        <p:tgtEl>
                                          <p:spTgt spid="4"/>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58" dur="164" tmFilter="0, 0; 0.125,0.2665; 0.25,0.4; 0.375,0.465; 0.5,0.5;  0.625,0.535; 0.75,0.6; 0.875,0.7335; 1,1">
                                          <p:stCondLst>
                                            <p:cond delay="1656"/>
                                          </p:stCondLst>
                                        </p:cTn>
                                        <p:tgtEl>
                                          <p:spTgt spid="4"/>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59" dur="180" accel="50000">
                                          <p:stCondLst>
                                            <p:cond delay="1820"/>
                                          </p:stCondLst>
                                        </p:cTn>
                                        <p:tgtEl>
                                          <p:spTgt spid="4"/>
                                        </p:tgtEl>
                                        <p:attrNameLst>
                                          <p:attrName>ppt_y</p:attrName>
                                        </p:attrNameLst>
                                      </p:cBhvr>
                                      <p:tavLst>
                                        <p:tav tm="0">
                                          <p:val>
                                            <p:strVal val="ppt_y"/>
                                          </p:val>
                                        </p:tav>
                                        <p:tav tm="100000">
                                          <p:val>
                                            <p:strVal val="ppt_y+ppt_h"/>
                                          </p:val>
                                        </p:tav>
                                      </p:tavLst>
                                    </p:anim>
                                    <p:animScale>
                                      <p:cBhvr>
                                        <p:cTn id="60" dur="26">
                                          <p:stCondLst>
                                            <p:cond delay="620"/>
                                          </p:stCondLst>
                                        </p:cTn>
                                        <p:tgtEl>
                                          <p:spTgt spid="4"/>
                                        </p:tgtEl>
                                      </p:cBhvr>
                                      <p:to x="100000" y="60000"/>
                                    </p:animScale>
                                    <p:animScale>
                                      <p:cBhvr>
                                        <p:cTn id="61" dur="166" decel="50000">
                                          <p:stCondLst>
                                            <p:cond delay="646"/>
                                          </p:stCondLst>
                                        </p:cTn>
                                        <p:tgtEl>
                                          <p:spTgt spid="4"/>
                                        </p:tgtEl>
                                      </p:cBhvr>
                                      <p:to x="100000" y="100000"/>
                                    </p:animScale>
                                    <p:animScale>
                                      <p:cBhvr>
                                        <p:cTn id="62" dur="26">
                                          <p:stCondLst>
                                            <p:cond delay="1312"/>
                                          </p:stCondLst>
                                        </p:cTn>
                                        <p:tgtEl>
                                          <p:spTgt spid="4"/>
                                        </p:tgtEl>
                                      </p:cBhvr>
                                      <p:to x="100000" y="80000"/>
                                    </p:animScale>
                                    <p:animScale>
                                      <p:cBhvr>
                                        <p:cTn id="63" dur="166" decel="50000">
                                          <p:stCondLst>
                                            <p:cond delay="1338"/>
                                          </p:stCondLst>
                                        </p:cTn>
                                        <p:tgtEl>
                                          <p:spTgt spid="4"/>
                                        </p:tgtEl>
                                      </p:cBhvr>
                                      <p:to x="100000" y="100000"/>
                                    </p:animScale>
                                    <p:animScale>
                                      <p:cBhvr>
                                        <p:cTn id="64" dur="26">
                                          <p:stCondLst>
                                            <p:cond delay="1642"/>
                                          </p:stCondLst>
                                        </p:cTn>
                                        <p:tgtEl>
                                          <p:spTgt spid="4"/>
                                        </p:tgtEl>
                                      </p:cBhvr>
                                      <p:to x="100000" y="90000"/>
                                    </p:animScale>
                                    <p:animScale>
                                      <p:cBhvr>
                                        <p:cTn id="65" dur="166" decel="50000">
                                          <p:stCondLst>
                                            <p:cond delay="1668"/>
                                          </p:stCondLst>
                                        </p:cTn>
                                        <p:tgtEl>
                                          <p:spTgt spid="4"/>
                                        </p:tgtEl>
                                      </p:cBhvr>
                                      <p:to x="100000" y="100000"/>
                                    </p:animScale>
                                    <p:animScale>
                                      <p:cBhvr>
                                        <p:cTn id="66" dur="26">
                                          <p:stCondLst>
                                            <p:cond delay="1808"/>
                                          </p:stCondLst>
                                        </p:cTn>
                                        <p:tgtEl>
                                          <p:spTgt spid="4"/>
                                        </p:tgtEl>
                                      </p:cBhvr>
                                      <p:to x="100000" y="95000"/>
                                    </p:animScale>
                                    <p:animScale>
                                      <p:cBhvr>
                                        <p:cTn id="67" dur="166" decel="50000">
                                          <p:stCondLst>
                                            <p:cond delay="1834"/>
                                          </p:stCondLst>
                                        </p:cTn>
                                        <p:tgtEl>
                                          <p:spTgt spid="4"/>
                                        </p:tgtEl>
                                      </p:cBhvr>
                                      <p:to x="100000" y="100000"/>
                                    </p:animScale>
                                    <p:set>
                                      <p:cBhvr>
                                        <p:cTn id="68" dur="1" fill="hold">
                                          <p:stCondLst>
                                            <p:cond delay="1999"/>
                                          </p:stCondLst>
                                        </p:cTn>
                                        <p:tgtEl>
                                          <p:spTgt spid="4"/>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6" presetClass="exit" presetSubtype="0" fill="hold" nodeType="clickEffect">
                                  <p:stCondLst>
                                    <p:cond delay="0"/>
                                  </p:stCondLst>
                                  <p:childTnLst>
                                    <p:animEffect transition="out" filter="wipe(down)">
                                      <p:cBhvr>
                                        <p:cTn id="72" dur="180" accel="50000">
                                          <p:stCondLst>
                                            <p:cond delay="1820"/>
                                          </p:stCondLst>
                                        </p:cTn>
                                        <p:tgtEl>
                                          <p:spTgt spid="5"/>
                                        </p:tgtEl>
                                      </p:cBhvr>
                                    </p:animEffect>
                                    <p:anim calcmode="lin" valueType="num">
                                      <p:cBhvr>
                                        <p:cTn id="73" dur="1822" tmFilter="0,0; 0.14,0.31; 0.43,0.73; 0.71,0.91; 1.0,1.0">
                                          <p:stCondLst>
                                            <p:cond delay="0"/>
                                          </p:stCondLst>
                                        </p:cTn>
                                        <p:tgtEl>
                                          <p:spTgt spid="5"/>
                                        </p:tgtEl>
                                        <p:attrNameLst>
                                          <p:attrName>ppt_x</p:attrName>
                                        </p:attrNameLst>
                                      </p:cBhvr>
                                      <p:tavLst>
                                        <p:tav tm="0">
                                          <p:val>
                                            <p:strVal val="ppt_x"/>
                                          </p:val>
                                        </p:tav>
                                        <p:tav tm="100000">
                                          <p:val>
                                            <p:strVal val="#ppt_x+0.25"/>
                                          </p:val>
                                        </p:tav>
                                      </p:tavLst>
                                    </p:anim>
                                    <p:anim calcmode="lin" valueType="num">
                                      <p:cBhvr>
                                        <p:cTn id="74" dur="178">
                                          <p:stCondLst>
                                            <p:cond delay="1822"/>
                                          </p:stCondLst>
                                        </p:cTn>
                                        <p:tgtEl>
                                          <p:spTgt spid="5"/>
                                        </p:tgtEl>
                                        <p:attrNameLst>
                                          <p:attrName>ppt_x</p:attrName>
                                        </p:attrNameLst>
                                      </p:cBhvr>
                                      <p:tavLst>
                                        <p:tav tm="0">
                                          <p:val>
                                            <p:strVal val="ppt_x"/>
                                          </p:val>
                                        </p:tav>
                                        <p:tav tm="100000">
                                          <p:val>
                                            <p:strVal val="ppt_x"/>
                                          </p:val>
                                        </p:tav>
                                      </p:tavLst>
                                    </p:anim>
                                    <p:anim calcmode="lin" valueType="num">
                                      <p:cBhvr>
                                        <p:cTn id="75" dur="664" tmFilter="0.0,0.0;0.25,0.07;0.50,0.2;0.75,0.467;1.0,1.0">
                                          <p:stCondLst>
                                            <p:cond delay="0"/>
                                          </p:stCondLst>
                                        </p:cTn>
                                        <p:tgtEl>
                                          <p:spTgt spid="5"/>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76" dur="664" tmFilter="0, 0; 0.125,0.2665; 0.25,0.4; 0.375,0.465; 0.5,0.5;  0.625,0.535; 0.75,0.6; 0.875,0.7335; 1,1">
                                          <p:stCondLst>
                                            <p:cond delay="664"/>
                                          </p:stCondLst>
                                        </p:cTn>
                                        <p:tgtEl>
                                          <p:spTgt spid="5"/>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77" dur="332" tmFilter="0, 0; 0.125,0.2665; 0.25,0.4; 0.375,0.465; 0.5,0.5;  0.625,0.535; 0.75,0.6; 0.875,0.7335; 1,1">
                                          <p:stCondLst>
                                            <p:cond delay="1324"/>
                                          </p:stCondLst>
                                        </p:cTn>
                                        <p:tgtEl>
                                          <p:spTgt spid="5"/>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78" dur="164" tmFilter="0, 0; 0.125,0.2665; 0.25,0.4; 0.375,0.465; 0.5,0.5;  0.625,0.535; 0.75,0.6; 0.875,0.7335; 1,1">
                                          <p:stCondLst>
                                            <p:cond delay="1656"/>
                                          </p:stCondLst>
                                        </p:cTn>
                                        <p:tgtEl>
                                          <p:spTgt spid="5"/>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79" dur="180" accel="50000">
                                          <p:stCondLst>
                                            <p:cond delay="1820"/>
                                          </p:stCondLst>
                                        </p:cTn>
                                        <p:tgtEl>
                                          <p:spTgt spid="5"/>
                                        </p:tgtEl>
                                        <p:attrNameLst>
                                          <p:attrName>ppt_y</p:attrName>
                                        </p:attrNameLst>
                                      </p:cBhvr>
                                      <p:tavLst>
                                        <p:tav tm="0">
                                          <p:val>
                                            <p:strVal val="ppt_y"/>
                                          </p:val>
                                        </p:tav>
                                        <p:tav tm="100000">
                                          <p:val>
                                            <p:strVal val="ppt_y+ppt_h"/>
                                          </p:val>
                                        </p:tav>
                                      </p:tavLst>
                                    </p:anim>
                                    <p:animScale>
                                      <p:cBhvr>
                                        <p:cTn id="80" dur="26">
                                          <p:stCondLst>
                                            <p:cond delay="620"/>
                                          </p:stCondLst>
                                        </p:cTn>
                                        <p:tgtEl>
                                          <p:spTgt spid="5"/>
                                        </p:tgtEl>
                                      </p:cBhvr>
                                      <p:to x="100000" y="60000"/>
                                    </p:animScale>
                                    <p:animScale>
                                      <p:cBhvr>
                                        <p:cTn id="81" dur="166" decel="50000">
                                          <p:stCondLst>
                                            <p:cond delay="646"/>
                                          </p:stCondLst>
                                        </p:cTn>
                                        <p:tgtEl>
                                          <p:spTgt spid="5"/>
                                        </p:tgtEl>
                                      </p:cBhvr>
                                      <p:to x="100000" y="100000"/>
                                    </p:animScale>
                                    <p:animScale>
                                      <p:cBhvr>
                                        <p:cTn id="82" dur="26">
                                          <p:stCondLst>
                                            <p:cond delay="1312"/>
                                          </p:stCondLst>
                                        </p:cTn>
                                        <p:tgtEl>
                                          <p:spTgt spid="5"/>
                                        </p:tgtEl>
                                      </p:cBhvr>
                                      <p:to x="100000" y="80000"/>
                                    </p:animScale>
                                    <p:animScale>
                                      <p:cBhvr>
                                        <p:cTn id="83" dur="166" decel="50000">
                                          <p:stCondLst>
                                            <p:cond delay="1338"/>
                                          </p:stCondLst>
                                        </p:cTn>
                                        <p:tgtEl>
                                          <p:spTgt spid="5"/>
                                        </p:tgtEl>
                                      </p:cBhvr>
                                      <p:to x="100000" y="100000"/>
                                    </p:animScale>
                                    <p:animScale>
                                      <p:cBhvr>
                                        <p:cTn id="84" dur="26">
                                          <p:stCondLst>
                                            <p:cond delay="1642"/>
                                          </p:stCondLst>
                                        </p:cTn>
                                        <p:tgtEl>
                                          <p:spTgt spid="5"/>
                                        </p:tgtEl>
                                      </p:cBhvr>
                                      <p:to x="100000" y="90000"/>
                                    </p:animScale>
                                    <p:animScale>
                                      <p:cBhvr>
                                        <p:cTn id="85" dur="166" decel="50000">
                                          <p:stCondLst>
                                            <p:cond delay="1668"/>
                                          </p:stCondLst>
                                        </p:cTn>
                                        <p:tgtEl>
                                          <p:spTgt spid="5"/>
                                        </p:tgtEl>
                                      </p:cBhvr>
                                      <p:to x="100000" y="100000"/>
                                    </p:animScale>
                                    <p:animScale>
                                      <p:cBhvr>
                                        <p:cTn id="86" dur="26">
                                          <p:stCondLst>
                                            <p:cond delay="1808"/>
                                          </p:stCondLst>
                                        </p:cTn>
                                        <p:tgtEl>
                                          <p:spTgt spid="5"/>
                                        </p:tgtEl>
                                      </p:cBhvr>
                                      <p:to x="100000" y="95000"/>
                                    </p:animScale>
                                    <p:animScale>
                                      <p:cBhvr>
                                        <p:cTn id="87" dur="166" decel="50000">
                                          <p:stCondLst>
                                            <p:cond delay="1834"/>
                                          </p:stCondLst>
                                        </p:cTn>
                                        <p:tgtEl>
                                          <p:spTgt spid="5"/>
                                        </p:tgtEl>
                                      </p:cBhvr>
                                      <p:to x="100000" y="100000"/>
                                    </p:animScale>
                                    <p:set>
                                      <p:cBhvr>
                                        <p:cTn id="88"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32</TotalTime>
  <Words>473</Words>
  <Application>Microsoft Office PowerPoint</Application>
  <PresentationFormat>Panorámica</PresentationFormat>
  <Paragraphs>30</Paragraphs>
  <Slides>7</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7</vt:i4>
      </vt:variant>
    </vt:vector>
  </HeadingPairs>
  <TitlesOfParts>
    <vt:vector size="11" baseType="lpstr">
      <vt:lpstr>Arial</vt:lpstr>
      <vt:lpstr>Century Gothic</vt:lpstr>
      <vt:lpstr>Wingdings 3</vt:lpstr>
      <vt:lpstr>Ion</vt:lpstr>
      <vt:lpstr>ISAU MARCO ANTONIO LOPEZ QUEVEDO </vt:lpstr>
      <vt:lpstr>MOTOR DE COMBUSTION INTERNA </vt:lpstr>
      <vt:lpstr>EL MOTOR DE COMBUSTION INTERNA</vt:lpstr>
      <vt:lpstr>COMO FUNCIONA ? </vt:lpstr>
      <vt:lpstr>Las Partes Principales</vt:lpstr>
      <vt:lpstr>El Ciclo de Cuatro Tiempos</vt:lpstr>
      <vt:lpstr>MOTOR DE COMBUSTION  IMAGEN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ISAU MARCO ANTONIO LOPEZ QUEVEDO</dc:title>
  <dc:creator>GNet</dc:creator>
  <cp:lastModifiedBy>GNet</cp:lastModifiedBy>
  <cp:revision>5</cp:revision>
  <dcterms:created xsi:type="dcterms:W3CDTF">2025-08-28T17:21:55Z</dcterms:created>
  <dcterms:modified xsi:type="dcterms:W3CDTF">2025-08-28T17:54:45Z</dcterms:modified>
</cp:coreProperties>
</file>