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06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0130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53500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248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0437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54379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62277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8897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2295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4511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8077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6586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0120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369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14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563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485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E56E711-3EED-4CF7-AE71-BB76F4AFB948}" type="datetimeFigureOut">
              <a:rPr lang="es-GT" smtClean="0"/>
              <a:t>28/07/2025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10FD4-A323-4E95-B113-035E0D71D82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83674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Libro1!Hoja2!%5bLibro1%5dHoja2%20Gr&#225;fico%201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oleObject" Target="Libro1!Hoja2!F3C1:F14C2" TargetMode="Externa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QUINTO MECANICA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Isau</a:t>
            </a:r>
            <a:r>
              <a:rPr lang="es-ES" dirty="0" smtClean="0"/>
              <a:t> Marco Antonio </a:t>
            </a:r>
            <a:r>
              <a:rPr lang="es-ES" dirty="0" err="1" smtClean="0"/>
              <a:t>Lopez</a:t>
            </a:r>
            <a:r>
              <a:rPr lang="es-ES" dirty="0" smtClean="0"/>
              <a:t>  QUEVEDO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8469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VENTAS DEL AÑO</a:t>
            </a:r>
            <a:endParaRPr lang="es-GT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30705"/>
              </p:ext>
            </p:extLst>
          </p:nvPr>
        </p:nvGraphicFramePr>
        <p:xfrm>
          <a:off x="1105233" y="2593899"/>
          <a:ext cx="4811473" cy="30538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Worksheet" r:id="rId3" imgW="4562410" imgH="2743200" progId="Excel.Sheet.12">
                  <p:link updateAutomatic="1"/>
                </p:oleObj>
              </mc:Choice>
              <mc:Fallback>
                <p:oleObj name="Worksheet" r:id="rId3" imgW="4562410" imgH="274320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05233" y="2593899"/>
                        <a:ext cx="4811473" cy="30538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Marcador de conteni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0176141"/>
              </p:ext>
            </p:extLst>
          </p:nvPr>
        </p:nvGraphicFramePr>
        <p:xfrm>
          <a:off x="6497619" y="2774502"/>
          <a:ext cx="3334871" cy="29625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Worksheet" r:id="rId5" imgW="2352796" imgH="2295488" progId="Excel.Sheet.12">
                  <p:link updateAutomatic="1"/>
                </p:oleObj>
              </mc:Choice>
              <mc:Fallback>
                <p:oleObj name="Worksheet" r:id="rId5" imgW="2352796" imgH="2295488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97619" y="2774502"/>
                        <a:ext cx="3334871" cy="29625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470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 err="1" smtClean="0"/>
              <a:t>vendio</a:t>
            </a:r>
            <a:r>
              <a:rPr lang="es-ES" dirty="0" smtClean="0"/>
              <a:t> mas porque muchos jóvenes necesitan para sus estudios y poder hacer </a:t>
            </a:r>
            <a:r>
              <a:rPr lang="es-ES" smtClean="0"/>
              <a:t>sus trabajos. </a:t>
            </a:r>
          </a:p>
        </p:txBody>
      </p:sp>
    </p:spTree>
    <p:extLst>
      <p:ext uri="{BB962C8B-B14F-4D97-AF65-F5344CB8AC3E}">
        <p14:creationId xmlns:p14="http://schemas.microsoft.com/office/powerpoint/2010/main" val="298209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</TotalTime>
  <Words>27</Words>
  <Application>Microsoft Office PowerPoint</Application>
  <PresentationFormat>Panorámica</PresentationFormat>
  <Paragraphs>5</Paragraphs>
  <Slides>3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Vínculos</vt:lpstr>
      </vt:variant>
      <vt:variant>
        <vt:i4>2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Libro1!Hoja2![Libro1]Hoja2 Gráfico 1</vt:lpstr>
      <vt:lpstr>Libro1!Hoja2!F3C1:F14C2</vt:lpstr>
      <vt:lpstr>QUINTO MECANICA</vt:lpstr>
      <vt:lpstr>VENTAS DEL AÑO</vt:lpstr>
      <vt:lpstr>CONCLUSIONES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QUINTO MECANICA</dc:title>
  <dc:creator>GNet</dc:creator>
  <cp:lastModifiedBy>GNet</cp:lastModifiedBy>
  <cp:revision>2</cp:revision>
  <dcterms:created xsi:type="dcterms:W3CDTF">2025-07-28T17:33:11Z</dcterms:created>
  <dcterms:modified xsi:type="dcterms:W3CDTF">2025-07-28T17:48:37Z</dcterms:modified>
</cp:coreProperties>
</file>