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746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19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12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9402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59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6847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8548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848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205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113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56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454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6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258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877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122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0A609-9662-4AB5-986C-92F21AE2B044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416E74-C725-4D92-922A-6F89B477BB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65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Libro1!Hoja1!%5bLibro1%5dHoja1%20Gr&#225;fico%20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Libro1!Hoja1!F1C1:F11C7" TargetMode="Externa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Instituto Nacional De </a:t>
            </a:r>
            <a:r>
              <a:rPr lang="es-GT" dirty="0" err="1" smtClean="0"/>
              <a:t>Educacion</a:t>
            </a:r>
            <a:r>
              <a:rPr lang="es-GT" dirty="0" smtClean="0"/>
              <a:t> INED</a:t>
            </a:r>
            <a:br>
              <a:rPr lang="es-GT" dirty="0" smtClean="0"/>
            </a:br>
            <a:r>
              <a:rPr lang="es-GT" dirty="0"/>
              <a:t>Diversificada </a:t>
            </a:r>
            <a:br>
              <a:rPr lang="es-GT" dirty="0"/>
            </a:br>
            <a:r>
              <a:rPr lang="es-GT" dirty="0" smtClean="0"/>
              <a:t/>
            </a:r>
            <a:br>
              <a:rPr lang="es-GT" dirty="0" smtClean="0"/>
            </a:br>
            <a:r>
              <a:rPr lang="es-GT" dirty="0" smtClean="0"/>
              <a:t>José Fernando</a:t>
            </a:r>
            <a:br>
              <a:rPr lang="es-GT" dirty="0" smtClean="0"/>
            </a:br>
            <a:r>
              <a:rPr lang="es-GT" dirty="0" smtClean="0"/>
              <a:t>Aguilar Miranda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5to MECANICA</a:t>
            </a:r>
          </a:p>
        </p:txBody>
      </p:sp>
    </p:spTree>
    <p:extLst>
      <p:ext uri="{BB962C8B-B14F-4D97-AF65-F5344CB8AC3E}">
        <p14:creationId xmlns:p14="http://schemas.microsoft.com/office/powerpoint/2010/main" val="281062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Ventas Del Mes:</a:t>
            </a:r>
            <a:endParaRPr lang="es-GT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795223"/>
              </p:ext>
            </p:extLst>
          </p:nvPr>
        </p:nvGraphicFramePr>
        <p:xfrm>
          <a:off x="305002" y="3671674"/>
          <a:ext cx="5171452" cy="3098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4562469" imgH="2733855" progId="Excel.Sheet.12">
                  <p:link updateAutomatic="1"/>
                </p:oleObj>
              </mc:Choice>
              <mc:Fallback>
                <p:oleObj name="Worksheet" r:id="rId3" imgW="4562469" imgH="273385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002" y="3671674"/>
                        <a:ext cx="5171452" cy="30985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981324"/>
              </p:ext>
            </p:extLst>
          </p:nvPr>
        </p:nvGraphicFramePr>
        <p:xfrm>
          <a:off x="5476454" y="4059937"/>
          <a:ext cx="6527131" cy="2521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5" imgW="5448278" imgH="2105205" progId="Excel.Sheet.12">
                  <p:link updateAutomatic="1"/>
                </p:oleObj>
              </mc:Choice>
              <mc:Fallback>
                <p:oleObj name="Worksheet" r:id="rId5" imgW="5448278" imgH="210520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76454" y="4059937"/>
                        <a:ext cx="6527131" cy="25218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980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conclusiones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producto mas vendido fue las computadoras ya que este producto es fundamental para los alumnos que estudian computación, ya que les sirve para recibir </a:t>
            </a:r>
            <a:r>
              <a:rPr lang="es-GT" dirty="0" err="1" smtClean="0"/>
              <a:t>claces</a:t>
            </a:r>
            <a:r>
              <a:rPr lang="es-GT" dirty="0" smtClean="0"/>
              <a:t> en línea </a:t>
            </a:r>
            <a:r>
              <a:rPr lang="es-GT" dirty="0" err="1" smtClean="0"/>
              <a:t>etc</a:t>
            </a:r>
            <a:r>
              <a:rPr lang="es-GT" dirty="0" smtClean="0"/>
              <a:t>, </a:t>
            </a:r>
            <a:r>
              <a:rPr lang="es-GT" dirty="0" err="1" smtClean="0"/>
              <a:t>ntambien</a:t>
            </a:r>
            <a:r>
              <a:rPr lang="es-GT" dirty="0" smtClean="0"/>
              <a:t> les sirve para hacer algunos trabajos ya sea grupal o individual.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0585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56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Vínculos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Libro1!Hoja1![Libro1]Hoja1 Gráfico 1</vt:lpstr>
      <vt:lpstr>Libro1!Hoja1!F1C1:F11C7</vt:lpstr>
      <vt:lpstr>Instituto Nacional De Educacion INED Diversificada   José Fernando Aguilar Miranda </vt:lpstr>
      <vt:lpstr>Ventas Del Mes: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Educacion INED Diversificada   José Fernando Aguilar Miranda</dc:title>
  <dc:creator>GNet</dc:creator>
  <cp:lastModifiedBy>GNet</cp:lastModifiedBy>
  <cp:revision>2</cp:revision>
  <dcterms:created xsi:type="dcterms:W3CDTF">2025-07-28T17:33:44Z</dcterms:created>
  <dcterms:modified xsi:type="dcterms:W3CDTF">2025-07-28T17:48:48Z</dcterms:modified>
</cp:coreProperties>
</file>