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42" d="100"/>
          <a:sy n="42" d="100"/>
        </p:scale>
        <p:origin x="66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0501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4242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0160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58193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6460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14384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36945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91218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9480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9918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4903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3699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45341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8783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36354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5735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FA45A-73E5-4EB6-9BB1-4CBECAC21FEA}" type="datetimeFigureOut">
              <a:rPr lang="es-GT" smtClean="0"/>
              <a:t>28/07/2025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B99C8DF-CA89-4B03-A030-BEE652E2BA32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13172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3501430"/>
            <a:ext cx="7766936" cy="129917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INSTITUTO NACIONAL DE EDUCAION DIVERCIFICADA </a:t>
            </a:r>
            <a:br>
              <a:rPr lang="es-ES" dirty="0" smtClean="0"/>
            </a:br>
            <a:r>
              <a:rPr lang="es-ES" dirty="0" smtClean="0"/>
              <a:t>José Genaro López  </a:t>
            </a:r>
            <a:r>
              <a:rPr lang="es-ES" dirty="0" err="1" smtClean="0"/>
              <a:t>pichilla</a:t>
            </a:r>
            <a:r>
              <a:rPr lang="es-ES" dirty="0" smtClean="0"/>
              <a:t> 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5.to mecánica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1967" y="5219233"/>
            <a:ext cx="7766936" cy="1054567"/>
          </a:xfrm>
        </p:spPr>
        <p:txBody>
          <a:bodyPr/>
          <a:lstStyle/>
          <a:p>
            <a:r>
              <a:rPr lang="es-ES" dirty="0" smtClean="0"/>
              <a:t>Diapositiva de  Excel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5319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4721702"/>
              </p:ext>
            </p:extLst>
          </p:nvPr>
        </p:nvGraphicFramePr>
        <p:xfrm>
          <a:off x="4864100" y="2617788"/>
          <a:ext cx="4354513" cy="261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3" imgW="4562336" imgH="2743200" progId="Excel.Sheet.12">
                  <p:embed/>
                </p:oleObj>
              </mc:Choice>
              <mc:Fallback>
                <p:oleObj name="Worksheet" r:id="rId3" imgW="4562336" imgH="2743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64100" y="2617788"/>
                        <a:ext cx="4354513" cy="2619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390367"/>
              </p:ext>
            </p:extLst>
          </p:nvPr>
        </p:nvGraphicFramePr>
        <p:xfrm>
          <a:off x="799495" y="2618471"/>
          <a:ext cx="3085417" cy="2893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5" imgW="2447990" imgH="2295383" progId="Excel.Sheet.12">
                  <p:embed/>
                </p:oleObj>
              </mc:Choice>
              <mc:Fallback>
                <p:oleObj name="Worksheet" r:id="rId5" imgW="2447990" imgH="229538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99495" y="2618471"/>
                        <a:ext cx="3085417" cy="28933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925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concluciones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Gorra se vendieron 15 unidades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2023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9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Trebuchet MS</vt:lpstr>
      <vt:lpstr>Wingdings 3</vt:lpstr>
      <vt:lpstr>Faceta</vt:lpstr>
      <vt:lpstr>Microsoft Excel Worksheet</vt:lpstr>
      <vt:lpstr> INSTITUTO NACIONAL DE EDUCAION DIVERCIFICADA  José Genaro López  pichilla   5.to mecánica</vt:lpstr>
      <vt:lpstr>Presentación de PowerPoint</vt:lpstr>
      <vt:lpstr>concluciones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NACIONAL DE EDUCAION DIVERCIFICADA   Jose Genaro lopez  pichilla   5.to mecanica</dc:title>
  <dc:creator>GNet</dc:creator>
  <cp:lastModifiedBy>GNet</cp:lastModifiedBy>
  <cp:revision>2</cp:revision>
  <dcterms:created xsi:type="dcterms:W3CDTF">2025-07-28T17:33:02Z</dcterms:created>
  <dcterms:modified xsi:type="dcterms:W3CDTF">2025-07-28T17:48:31Z</dcterms:modified>
</cp:coreProperties>
</file>