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36"/>
  </p:normalViewPr>
  <p:slideViewPr>
    <p:cSldViewPr snapToGrid="0">
      <p:cViewPr varScale="1">
        <p:scale>
          <a:sx n="76" d="100"/>
          <a:sy n="76" d="100"/>
        </p:scale>
        <p:origin x="2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24T23:33:21.44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F1A97-B335-3A58-BDF5-A3D2AD63F91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45C6C8FE-DCEA-D0FF-9AE0-FAADC9E12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F57272C4-30AC-73FD-9E30-2C06DE79022D}"/>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5" name="Marcador de pie de página 4">
            <a:extLst>
              <a:ext uri="{FF2B5EF4-FFF2-40B4-BE49-F238E27FC236}">
                <a16:creationId xmlns:a16="http://schemas.microsoft.com/office/drawing/2014/main" id="{B1D78167-B776-E741-2061-4C7D200CECE5}"/>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29DFD011-47E6-C6B5-590F-1634738D537D}"/>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241022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A16A6-E23E-3DEA-94A8-A2A67EE9547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AB85FBB-1BE6-633B-8A54-3BB97F22E48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90E8FD38-357B-697A-D157-FDA239D97A86}"/>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5" name="Marcador de pie de página 4">
            <a:extLst>
              <a:ext uri="{FF2B5EF4-FFF2-40B4-BE49-F238E27FC236}">
                <a16:creationId xmlns:a16="http://schemas.microsoft.com/office/drawing/2014/main" id="{02F323F0-5BFB-4C1A-C5D7-46679091D79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9847FE85-DD67-C0A6-5135-45F9073A6DB9}"/>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388893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7CAF57C-1CB0-C847-8C2E-B8C9140E20D4}"/>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E10A70D8-8843-13A6-4531-516570D0DD7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A97234AF-F837-0FEA-F424-79E1F55B7008}"/>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5" name="Marcador de pie de página 4">
            <a:extLst>
              <a:ext uri="{FF2B5EF4-FFF2-40B4-BE49-F238E27FC236}">
                <a16:creationId xmlns:a16="http://schemas.microsoft.com/office/drawing/2014/main" id="{FC4F2FDF-2D5C-CE9A-0B06-CC77E812CAFF}"/>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741B9E72-4CE1-B2D2-FE4F-FE254DE4391E}"/>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20796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C2CCD-4E31-B169-D39B-AA1931B931C3}"/>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5DB52D3F-B7D9-2512-EB8C-232EE0360FE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2C6FD5AA-4CD9-D2DD-9BD2-58933BA1EE4D}"/>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5" name="Marcador de pie de página 4">
            <a:extLst>
              <a:ext uri="{FF2B5EF4-FFF2-40B4-BE49-F238E27FC236}">
                <a16:creationId xmlns:a16="http://schemas.microsoft.com/office/drawing/2014/main" id="{2B762BBE-F00E-9988-7E19-10253F2D92C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79E5A9C7-F6AB-118E-B180-3A56368CBAE0}"/>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52642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2CE76-7346-B2E2-221E-6C07860AAF0A}"/>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823F6794-E8B1-53D1-2EA1-425AC55D0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F2909E31-EC66-1D31-A033-6E6CFE0F1111}"/>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5" name="Marcador de pie de página 4">
            <a:extLst>
              <a:ext uri="{FF2B5EF4-FFF2-40B4-BE49-F238E27FC236}">
                <a16:creationId xmlns:a16="http://schemas.microsoft.com/office/drawing/2014/main" id="{AFD1C1A6-8DF3-802A-1CB3-85C8C342B59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9D8B26B-EE6F-4848-7414-A3F53AB44BFA}"/>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67177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F1BB5-468B-2D33-E9F4-99A0E0DE5B28}"/>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51359EE5-4805-923C-D4EF-155EC2BEF5B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D8E8E384-49DA-A4DD-0249-0395ABEE179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06CFD9E9-EF3B-F885-7CBA-AA0BD95C3603}"/>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6" name="Marcador de pie de página 5">
            <a:extLst>
              <a:ext uri="{FF2B5EF4-FFF2-40B4-BE49-F238E27FC236}">
                <a16:creationId xmlns:a16="http://schemas.microsoft.com/office/drawing/2014/main" id="{BF685A78-6923-85F1-8152-65AF0DE7973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24660967-E880-65C4-FA0A-4FBC8FC1790C}"/>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2966806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1DC147-ECCA-A09B-6647-17A79DCFF24A}"/>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B483AB42-0BDF-F233-FC8F-C2DC33776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937766D-C8E4-30B5-18C4-DB4DB51C470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A1BA879F-6656-DF33-E0AE-01349991D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1A0A937-72C8-C632-7CFF-EB7877DEEAD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4D6A628F-BDC5-4F69-577F-2B61CE22DFF0}"/>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8" name="Marcador de pie de página 7">
            <a:extLst>
              <a:ext uri="{FF2B5EF4-FFF2-40B4-BE49-F238E27FC236}">
                <a16:creationId xmlns:a16="http://schemas.microsoft.com/office/drawing/2014/main" id="{D0E839BC-DF74-D407-084D-C5CD0FC4EF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4476DAFA-69CB-DA61-84F9-26C4E074AFCC}"/>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87671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200E6-E700-FC34-C213-913557F5F652}"/>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E5976400-D172-3B73-7784-CC6285A30497}"/>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4" name="Marcador de pie de página 3">
            <a:extLst>
              <a:ext uri="{FF2B5EF4-FFF2-40B4-BE49-F238E27FC236}">
                <a16:creationId xmlns:a16="http://schemas.microsoft.com/office/drawing/2014/main" id="{A2BB0BF5-CBB0-1AEB-4806-D7F9F139886D}"/>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E86A9F91-1417-A1EE-76C1-50ED95B4F755}"/>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287245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D51AE4-E50B-C3FD-48B1-6DCB329BD357}"/>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3" name="Marcador de pie de página 2">
            <a:extLst>
              <a:ext uri="{FF2B5EF4-FFF2-40B4-BE49-F238E27FC236}">
                <a16:creationId xmlns:a16="http://schemas.microsoft.com/office/drawing/2014/main" id="{D97B8B07-5F98-A716-2A16-7FEED2A053AE}"/>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FBBE8155-84EF-8920-44E0-275C91451AF1}"/>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287918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058592-3F78-36B5-39B5-17A76A96159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910C705-9EC9-2E04-A1FD-1AA2EC65B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949B61DF-629A-46E3-9CD0-93B55B8CD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0450289-FD2B-90BE-62D2-5DD74B01A96D}"/>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6" name="Marcador de pie de página 5">
            <a:extLst>
              <a:ext uri="{FF2B5EF4-FFF2-40B4-BE49-F238E27FC236}">
                <a16:creationId xmlns:a16="http://schemas.microsoft.com/office/drawing/2014/main" id="{37D1B1C7-CF05-35B6-756E-30A32DF629B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71BDC22-BCDC-237D-C667-28272421F1C2}"/>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78929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B234F-5B02-A716-8531-C41EB584D2F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1EB30D13-E975-D70B-2FDA-F57F3EC186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CFAB2232-6C28-7693-879C-32F0A2D82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88E5D70-C338-8A52-1BE2-93FCC883323F}"/>
              </a:ext>
            </a:extLst>
          </p:cNvPr>
          <p:cNvSpPr>
            <a:spLocks noGrp="1"/>
          </p:cNvSpPr>
          <p:nvPr>
            <p:ph type="dt" sz="half" idx="10"/>
          </p:nvPr>
        </p:nvSpPr>
        <p:spPr/>
        <p:txBody>
          <a:bodyPr/>
          <a:lstStyle/>
          <a:p>
            <a:fld id="{88133D17-A25D-A94E-8E16-ECB78FEC98A8}" type="datetimeFigureOut">
              <a:rPr lang="es-GT" smtClean="0"/>
              <a:t>23/09/25</a:t>
            </a:fld>
            <a:endParaRPr lang="es-GT"/>
          </a:p>
        </p:txBody>
      </p:sp>
      <p:sp>
        <p:nvSpPr>
          <p:cNvPr id="6" name="Marcador de pie de página 5">
            <a:extLst>
              <a:ext uri="{FF2B5EF4-FFF2-40B4-BE49-F238E27FC236}">
                <a16:creationId xmlns:a16="http://schemas.microsoft.com/office/drawing/2014/main" id="{98D89891-D6B7-8945-89AA-D819ED68FBBF}"/>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3B4D8AB-EAFE-D701-DCF6-45B06A3025E3}"/>
              </a:ext>
            </a:extLst>
          </p:cNvPr>
          <p:cNvSpPr>
            <a:spLocks noGrp="1"/>
          </p:cNvSpPr>
          <p:nvPr>
            <p:ph type="sldNum" sz="quarter" idx="12"/>
          </p:nvPr>
        </p:nvSpPr>
        <p:spPr/>
        <p:txBody>
          <a:bodyPr/>
          <a:lstStyle/>
          <a:p>
            <a:fld id="{30E35B65-D4F3-E241-AEE5-525C5782C725}" type="slidenum">
              <a:rPr lang="es-GT" smtClean="0"/>
              <a:t>‹Nº›</a:t>
            </a:fld>
            <a:endParaRPr lang="es-GT"/>
          </a:p>
        </p:txBody>
      </p:sp>
    </p:spTree>
    <p:extLst>
      <p:ext uri="{BB962C8B-B14F-4D97-AF65-F5344CB8AC3E}">
        <p14:creationId xmlns:p14="http://schemas.microsoft.com/office/powerpoint/2010/main" val="371191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71D078-4D29-27AD-4FCF-1E2D48215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53A4609E-153B-6E3F-9C35-730E47388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432B4170-97D4-CE12-C3C5-799BD1CC02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3D17-A25D-A94E-8E16-ECB78FEC98A8}" type="datetimeFigureOut">
              <a:rPr lang="es-GT" smtClean="0"/>
              <a:t>23/09/25</a:t>
            </a:fld>
            <a:endParaRPr lang="es-GT"/>
          </a:p>
        </p:txBody>
      </p:sp>
      <p:sp>
        <p:nvSpPr>
          <p:cNvPr id="5" name="Marcador de pie de página 4">
            <a:extLst>
              <a:ext uri="{FF2B5EF4-FFF2-40B4-BE49-F238E27FC236}">
                <a16:creationId xmlns:a16="http://schemas.microsoft.com/office/drawing/2014/main" id="{2447E301-A6E8-D74E-1647-798105DE2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44EBE713-358E-45BA-544A-B28465C5FB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35B65-D4F3-E241-AEE5-525C5782C725}" type="slidenum">
              <a:rPr lang="es-GT" smtClean="0"/>
              <a:t>‹Nº›</a:t>
            </a:fld>
            <a:endParaRPr lang="es-GT"/>
          </a:p>
        </p:txBody>
      </p:sp>
    </p:spTree>
    <p:extLst>
      <p:ext uri="{BB962C8B-B14F-4D97-AF65-F5344CB8AC3E}">
        <p14:creationId xmlns:p14="http://schemas.microsoft.com/office/powerpoint/2010/main" val="267778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5044B7-233D-4736-0903-6E12AD8DECAF}"/>
              </a:ext>
            </a:extLst>
          </p:cNvPr>
          <p:cNvSpPr>
            <a:spLocks noGrp="1"/>
          </p:cNvSpPr>
          <p:nvPr>
            <p:ph type="ctrTitle"/>
          </p:nvPr>
        </p:nvSpPr>
        <p:spPr/>
        <p:txBody>
          <a:bodyPr/>
          <a:lstStyle/>
          <a:p>
            <a:r>
              <a:rPr lang="es-GT" dirty="0"/>
              <a:t>EL OSO Y LA MIEL </a:t>
            </a:r>
          </a:p>
        </p:txBody>
      </p:sp>
      <p:sp>
        <p:nvSpPr>
          <p:cNvPr id="3" name="Subtítulo 2">
            <a:extLst>
              <a:ext uri="{FF2B5EF4-FFF2-40B4-BE49-F238E27FC236}">
                <a16:creationId xmlns:a16="http://schemas.microsoft.com/office/drawing/2014/main" id="{BBEE68C8-DD4C-BBCD-E344-14147D046F1D}"/>
              </a:ext>
            </a:extLst>
          </p:cNvPr>
          <p:cNvSpPr>
            <a:spLocks noGrp="1"/>
          </p:cNvSpPr>
          <p:nvPr>
            <p:ph type="subTitle" idx="1"/>
          </p:nvPr>
        </p:nvSpPr>
        <p:spPr/>
        <p:txBody>
          <a:bodyPr/>
          <a:lstStyle/>
          <a:p>
            <a:endParaRPr lang="es-GT"/>
          </a:p>
        </p:txBody>
      </p:sp>
    </p:spTree>
    <p:extLst>
      <p:ext uri="{BB962C8B-B14F-4D97-AF65-F5344CB8AC3E}">
        <p14:creationId xmlns:p14="http://schemas.microsoft.com/office/powerpoint/2010/main" val="381868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75000"/>
            <a:alpha val="73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78C7F-5580-EFFD-5DA7-81ADB259FC6E}"/>
              </a:ext>
            </a:extLst>
          </p:cNvPr>
          <p:cNvSpPr>
            <a:spLocks noGrp="1"/>
          </p:cNvSpPr>
          <p:nvPr>
            <p:ph type="title"/>
          </p:nvPr>
        </p:nvSpPr>
        <p:spPr/>
        <p:txBody>
          <a:bodyPr/>
          <a:lstStyle/>
          <a:p>
            <a:endParaRPr lang="es-GT"/>
          </a:p>
        </p:txBody>
      </p:sp>
      <p:pic>
        <p:nvPicPr>
          <p:cNvPr id="1028" name="Picture 4" descr="Un oso de peluche con un bote de miel se sienta debajo de un árbol con una  colmena. Ilustración vectorial de cuento de hadas de un oso de peluche en  el bosque.">
            <a:extLst>
              <a:ext uri="{FF2B5EF4-FFF2-40B4-BE49-F238E27FC236}">
                <a16:creationId xmlns:a16="http://schemas.microsoft.com/office/drawing/2014/main" id="{9483E7AE-5C9F-309F-1980-C23027801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21" name="Entrada de lápiz 20">
                <a:extLst>
                  <a:ext uri="{FF2B5EF4-FFF2-40B4-BE49-F238E27FC236}">
                    <a16:creationId xmlns:a16="http://schemas.microsoft.com/office/drawing/2014/main" id="{776F6706-643E-1FE5-1A07-DCA459350976}"/>
                  </a:ext>
                </a:extLst>
              </p14:cNvPr>
              <p14:cNvContentPartPr/>
              <p14:nvPr/>
            </p14:nvContentPartPr>
            <p14:xfrm>
              <a:off x="7333920" y="1100760"/>
              <a:ext cx="360" cy="360"/>
            </p14:xfrm>
          </p:contentPart>
        </mc:Choice>
        <mc:Fallback>
          <p:pic>
            <p:nvPicPr>
              <p:cNvPr id="21" name="Entrada de lápiz 20">
                <a:extLst>
                  <a:ext uri="{FF2B5EF4-FFF2-40B4-BE49-F238E27FC236}">
                    <a16:creationId xmlns:a16="http://schemas.microsoft.com/office/drawing/2014/main" id="{776F6706-643E-1FE5-1A07-DCA459350976}"/>
                  </a:ext>
                </a:extLst>
              </p:cNvPr>
              <p:cNvPicPr/>
              <p:nvPr/>
            </p:nvPicPr>
            <p:blipFill>
              <a:blip r:embed="rId4"/>
              <a:stretch>
                <a:fillRect/>
              </a:stretch>
            </p:blipFill>
            <p:spPr>
              <a:xfrm>
                <a:off x="7279920" y="993120"/>
                <a:ext cx="108000" cy="216000"/>
              </a:xfrm>
              <a:prstGeom prst="rect">
                <a:avLst/>
              </a:prstGeom>
            </p:spPr>
          </p:pic>
        </mc:Fallback>
      </mc:AlternateContent>
      <p:pic>
        <p:nvPicPr>
          <p:cNvPr id="1042" name="Picture 18" descr="Oso de dibujos animados | Vector Premium">
            <a:extLst>
              <a:ext uri="{FF2B5EF4-FFF2-40B4-BE49-F238E27FC236}">
                <a16:creationId xmlns:a16="http://schemas.microsoft.com/office/drawing/2014/main" id="{D3B11E33-2CD6-6F92-2FB3-81D5DA6265A0}"/>
              </a:ext>
            </a:extLst>
          </p:cNvPr>
          <p:cNvPicPr>
            <a:picLocks noGrp="1" noChangeAspect="1" noChangeArrowheads="1"/>
          </p:cNvPicPr>
          <p:nvPr>
            <p:ph idx="1"/>
          </p:nvPr>
        </p:nvPicPr>
        <p:blipFill rotWithShape="1">
          <a:blip r:embed="rId5">
            <a:extLst>
              <a:ext uri="{BEBA8EAE-BF5A-486C-A8C5-ECC9F3942E4B}">
                <a14:imgProps xmlns:a14="http://schemas.microsoft.com/office/drawing/2010/main">
                  <a14:imgLayer r:embed="rId6">
                    <a14:imgEffect>
                      <a14:backgroundRemoval t="5778" b="96000" l="19556" r="86667">
                        <a14:foregroundMark x1="36889" y1="25778" x2="40000" y2="22667"/>
                        <a14:foregroundMark x1="40000" y1="22222" x2="40000" y2="22222"/>
                        <a14:foregroundMark x1="20000" y1="11111" x2="25562" y2="7186"/>
                        <a14:foregroundMark x1="80444" y1="40444" x2="86667" y2="63556"/>
                        <a14:foregroundMark x1="63271" y1="91242" x2="57490" y2="91884"/>
                        <a14:foregroundMark x1="80444" y1="89333" x2="65184" y2="91029"/>
                        <a14:foregroundMark x1="55176" y1="91630" x2="45778" y2="88889"/>
                        <a14:foregroundMark x1="45778" y1="88889" x2="36444" y2="89333"/>
                        <a14:foregroundMark x1="31556" y1="91111" x2="53333" y2="96000"/>
                        <a14:foregroundMark x1="62643" y1="94914" x2="80000" y2="92889"/>
                        <a14:foregroundMark x1="53333" y1="96000" x2="57375" y2="95529"/>
                        <a14:foregroundMark x1="22222" y1="24889" x2="22222" y2="24889"/>
                        <a14:backgroundMark x1="26222" y1="5778" x2="26222" y2="5778"/>
                        <a14:backgroundMark x1="26667" y1="8444" x2="28444" y2="8444"/>
                        <a14:backgroundMark x1="26222" y1="5333" x2="26222" y2="5778"/>
                        <a14:backgroundMark x1="26222" y1="6667" x2="28000" y2="8444"/>
                        <a14:backgroundMark x1="62222" y1="94667" x2="60444" y2="97333"/>
                        <a14:backgroundMark x1="62222" y1="92889" x2="64000" y2="92889"/>
                      </a14:backgroundRemoval>
                    </a14:imgEffect>
                  </a14:imgLayer>
                </a14:imgProps>
              </a:ext>
              <a:ext uri="{28A0092B-C50C-407E-A947-70E740481C1C}">
                <a14:useLocalDpi xmlns:a14="http://schemas.microsoft.com/office/drawing/2010/main" val="0"/>
              </a:ext>
            </a:extLst>
          </a:blip>
          <a:srcRect l="12029" t="1892" r="9044" b="3063"/>
          <a:stretch/>
        </p:blipFill>
        <p:spPr bwMode="auto">
          <a:xfrm>
            <a:off x="9313333" y="3577498"/>
            <a:ext cx="2294467" cy="2762977"/>
          </a:xfrm>
          <a:prstGeom prst="rect">
            <a:avLst/>
          </a:prstGeom>
          <a:noFill/>
          <a:extLst>
            <a:ext uri="{909E8E84-426E-40DD-AFC4-6F175D3DCCD1}">
              <a14:hiddenFill xmlns:a14="http://schemas.microsoft.com/office/drawing/2010/main">
                <a:solidFill>
                  <a:srgbClr val="FFFFFF"/>
                </a:solidFill>
              </a14:hiddenFill>
            </a:ext>
          </a:extLst>
        </p:spPr>
      </p:pic>
      <p:sp>
        <p:nvSpPr>
          <p:cNvPr id="23" name="Llamada ovalada 22">
            <a:extLst>
              <a:ext uri="{FF2B5EF4-FFF2-40B4-BE49-F238E27FC236}">
                <a16:creationId xmlns:a16="http://schemas.microsoft.com/office/drawing/2014/main" id="{CC349416-7CD3-2E0B-44E6-2DCC0CAC42EE}"/>
              </a:ext>
            </a:extLst>
          </p:cNvPr>
          <p:cNvSpPr/>
          <p:nvPr/>
        </p:nvSpPr>
        <p:spPr>
          <a:xfrm>
            <a:off x="6587066" y="2426323"/>
            <a:ext cx="1642533" cy="98032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Mmm que rica miel </a:t>
            </a:r>
          </a:p>
        </p:txBody>
      </p:sp>
      <p:sp>
        <p:nvSpPr>
          <p:cNvPr id="24" name="Llamada ovalada 23">
            <a:extLst>
              <a:ext uri="{FF2B5EF4-FFF2-40B4-BE49-F238E27FC236}">
                <a16:creationId xmlns:a16="http://schemas.microsoft.com/office/drawing/2014/main" id="{E39E2DB8-6ABE-BE1B-931C-2AF326424DBB}"/>
              </a:ext>
            </a:extLst>
          </p:cNvPr>
          <p:cNvSpPr/>
          <p:nvPr/>
        </p:nvSpPr>
        <p:spPr>
          <a:xfrm>
            <a:off x="8923867" y="2426323"/>
            <a:ext cx="1879600" cy="980325"/>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Que rica se ve la miel del oso</a:t>
            </a:r>
          </a:p>
        </p:txBody>
      </p:sp>
      <p:sp>
        <p:nvSpPr>
          <p:cNvPr id="25" name="Llamada ovalada 24">
            <a:extLst>
              <a:ext uri="{FF2B5EF4-FFF2-40B4-BE49-F238E27FC236}">
                <a16:creationId xmlns:a16="http://schemas.microsoft.com/office/drawing/2014/main" id="{82DF0BC1-9B2D-90D0-1A60-2D396EC24438}"/>
              </a:ext>
            </a:extLst>
          </p:cNvPr>
          <p:cNvSpPr/>
          <p:nvPr/>
        </p:nvSpPr>
        <p:spPr>
          <a:xfrm>
            <a:off x="6620932" y="2518896"/>
            <a:ext cx="1557867" cy="897467"/>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Osa quieres? </a:t>
            </a:r>
          </a:p>
        </p:txBody>
      </p:sp>
      <p:sp>
        <p:nvSpPr>
          <p:cNvPr id="26" name="Llamada ovalada 25">
            <a:extLst>
              <a:ext uri="{FF2B5EF4-FFF2-40B4-BE49-F238E27FC236}">
                <a16:creationId xmlns:a16="http://schemas.microsoft.com/office/drawing/2014/main" id="{F12181E0-D485-BC82-BE67-0AF95EBEC463}"/>
              </a:ext>
            </a:extLst>
          </p:cNvPr>
          <p:cNvSpPr/>
          <p:nvPr/>
        </p:nvSpPr>
        <p:spPr>
          <a:xfrm>
            <a:off x="9084734" y="2492954"/>
            <a:ext cx="1557866" cy="847062"/>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dirty="0"/>
              <a:t>Si quiero </a:t>
            </a:r>
          </a:p>
        </p:txBody>
      </p:sp>
    </p:spTree>
    <p:extLst>
      <p:ext uri="{BB962C8B-B14F-4D97-AF65-F5344CB8AC3E}">
        <p14:creationId xmlns:p14="http://schemas.microsoft.com/office/powerpoint/2010/main" val="20123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2"/>
                                        </p:tgtEl>
                                        <p:attrNameLst>
                                          <p:attrName>style.visibility</p:attrName>
                                        </p:attrNameLst>
                                      </p:cBhvr>
                                      <p:to>
                                        <p:strVal val="visible"/>
                                      </p:to>
                                    </p:set>
                                    <p:animEffect transition="in" filter="blinds(horizontal)">
                                      <p:cBhvr>
                                        <p:cTn id="12" dur="500"/>
                                        <p:tgtEl>
                                          <p:spTgt spid="104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2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ircle(in)">
                                      <p:cBhvr>
                                        <p:cTn id="40" dur="20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5" grpId="0" animBg="1"/>
      <p:bldP spid="25" grpId="1" animBg="1"/>
      <p:bldP spid="26" grpId="0" animBg="1"/>
      <p:bldP spid="26" grpId="1"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TotalTime>
  <Words>22</Words>
  <Application>Microsoft Macintosh PowerPoint</Application>
  <PresentationFormat>Panorámica</PresentationFormat>
  <Paragraphs>5</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Tema de Office</vt:lpstr>
      <vt:lpstr>EL OSO Y LA MIEL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OSO Y LA MIEL </dc:title>
  <dc:creator>Cristina Guillermo</dc:creator>
  <cp:lastModifiedBy>Cristina Guillermo</cp:lastModifiedBy>
  <cp:revision>1</cp:revision>
  <dcterms:created xsi:type="dcterms:W3CDTF">2025-09-24T03:16:18Z</dcterms:created>
  <dcterms:modified xsi:type="dcterms:W3CDTF">2025-09-25T00:12:38Z</dcterms:modified>
</cp:coreProperties>
</file>