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[Libro1]Hoja2!Tabla dinámica1</c:name>
    <c:fmtId val="6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0463398048764598"/>
          <c:y val="0.17452137926941291"/>
          <c:w val="0.7671765314266169"/>
          <c:h val="0.63024735988043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Hoja2!$A$4:$A$14</c:f>
              <c:strCache>
                <c:ptCount val="10"/>
                <c:pt idx="0">
                  <c:v>BUJIA</c:v>
                </c:pt>
                <c:pt idx="1">
                  <c:v>CARRO</c:v>
                </c:pt>
                <c:pt idx="2">
                  <c:v>CELULAR </c:v>
                </c:pt>
                <c:pt idx="3">
                  <c:v>MOTO</c:v>
                </c:pt>
                <c:pt idx="4">
                  <c:v>MOTORES</c:v>
                </c:pt>
                <c:pt idx="5">
                  <c:v>PLATANO</c:v>
                </c:pt>
                <c:pt idx="6">
                  <c:v>RADIO</c:v>
                </c:pt>
                <c:pt idx="7">
                  <c:v>SILLAS</c:v>
                </c:pt>
                <c:pt idx="8">
                  <c:v>TABLET</c:v>
                </c:pt>
                <c:pt idx="9">
                  <c:v>VERDURA </c:v>
                </c:pt>
              </c:strCache>
            </c:strRef>
          </c:cat>
          <c:val>
            <c:numRef>
              <c:f>Hoja2!$B$4:$B$14</c:f>
              <c:numCache>
                <c:formatCode>General</c:formatCode>
                <c:ptCount val="10"/>
                <c:pt idx="0">
                  <c:v>66627</c:v>
                </c:pt>
                <c:pt idx="1">
                  <c:v>1089</c:v>
                </c:pt>
                <c:pt idx="2">
                  <c:v>19087.2</c:v>
                </c:pt>
                <c:pt idx="3">
                  <c:v>1465.1999999999998</c:v>
                </c:pt>
                <c:pt idx="4">
                  <c:v>11325.6</c:v>
                </c:pt>
                <c:pt idx="5">
                  <c:v>137649.60000000001</c:v>
                </c:pt>
                <c:pt idx="6">
                  <c:v>10956</c:v>
                </c:pt>
                <c:pt idx="7">
                  <c:v>15453.9</c:v>
                </c:pt>
                <c:pt idx="8">
                  <c:v>415.79999999999995</c:v>
                </c:pt>
                <c:pt idx="9">
                  <c:v>10279.5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747696"/>
        <c:axId val="438744168"/>
      </c:barChart>
      <c:catAx>
        <c:axId val="43874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438744168"/>
        <c:crosses val="autoZero"/>
        <c:auto val="1"/>
        <c:lblAlgn val="ctr"/>
        <c:lblOffset val="100"/>
        <c:noMultiLvlLbl val="0"/>
      </c:catAx>
      <c:valAx>
        <c:axId val="438744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43874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6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35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756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4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35427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63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787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44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8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0384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44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7131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69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03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5361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13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079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1DDE6A-8AAC-40C2-97AA-FAFE5A7A5615}" type="datetimeFigureOut">
              <a:rPr lang="es-GT" smtClean="0"/>
              <a:t>28/07/2025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93ACE6-F9D9-4BF7-B314-DE13BC48E6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9865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892885"/>
            <a:ext cx="6815669" cy="2493780"/>
          </a:xfrm>
        </p:spPr>
        <p:txBody>
          <a:bodyPr/>
          <a:lstStyle/>
          <a:p>
            <a:r>
              <a:rPr lang="es-ES" dirty="0" smtClean="0"/>
              <a:t>INFORME DE VENTAS INTERACTIVO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QUINTO MECANICA </a:t>
            </a:r>
          </a:p>
          <a:p>
            <a:endParaRPr lang="es-ES" dirty="0"/>
          </a:p>
          <a:p>
            <a:r>
              <a:rPr lang="es-ES" dirty="0" smtClean="0"/>
              <a:t>GRADO: CRISTOPHER EMANUEL BARBERO CASTELLANOS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7153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GRAFICA DE VENTAS.</a:t>
            </a:r>
            <a:endParaRPr lang="es-GT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760233"/>
              </p:ext>
            </p:extLst>
          </p:nvPr>
        </p:nvGraphicFramePr>
        <p:xfrm>
          <a:off x="1004945" y="2613635"/>
          <a:ext cx="5664795" cy="350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794120"/>
              </p:ext>
            </p:extLst>
          </p:nvPr>
        </p:nvGraphicFramePr>
        <p:xfrm>
          <a:off x="7216138" y="2516148"/>
          <a:ext cx="3950299" cy="360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2514476" imgH="2295566" progId="Excel.Sheet.12">
                  <p:embed/>
                </p:oleObj>
              </mc:Choice>
              <mc:Fallback>
                <p:oleObj name="Worksheet" r:id="rId4" imgW="2514476" imgH="22955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16138" y="2516148"/>
                        <a:ext cx="3950299" cy="360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08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  <p:bldGraphic spid="4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CONCLUCIONES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dirty="0" err="1" smtClean="0"/>
              <a:t>platano</a:t>
            </a:r>
            <a:r>
              <a:rPr lang="es-ES" dirty="0" smtClean="0"/>
              <a:t> es el producto mas vendido porque es utilizado para </a:t>
            </a:r>
          </a:p>
          <a:p>
            <a:r>
              <a:rPr lang="es-ES" dirty="0" smtClean="0"/>
              <a:t>comida </a:t>
            </a:r>
          </a:p>
          <a:p>
            <a:r>
              <a:rPr lang="es-ES" dirty="0" smtClean="0"/>
              <a:t>atoles</a:t>
            </a:r>
          </a:p>
          <a:p>
            <a:r>
              <a:rPr lang="es-ES" dirty="0" smtClean="0"/>
              <a:t>Y su precio no es muy elevado, por lo tanto las personas lo buscan mucho </a:t>
            </a:r>
            <a:r>
              <a:rPr lang="es-ES" smtClean="0"/>
              <a:t>para comprar</a:t>
            </a:r>
            <a:endParaRPr lang="es-ES" dirty="0" smtClean="0"/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2679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49</Words>
  <Application>Microsoft Office PowerPoint</Application>
  <PresentationFormat>Panorámica</PresentationFormat>
  <Paragraphs>11</Paragraphs>
  <Slides>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Garamond</vt:lpstr>
      <vt:lpstr>Orgánico</vt:lpstr>
      <vt:lpstr>Microsoft Excel Worksheet</vt:lpstr>
      <vt:lpstr>INFORME DE VENTAS INTERACTIVO</vt:lpstr>
      <vt:lpstr>GRAFICA DE VENTAS.</vt:lpstr>
      <vt:lpstr>CONCLUCIONES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VENTAS INTERACTIVO</dc:title>
  <dc:creator>GNet</dc:creator>
  <cp:lastModifiedBy>GNet</cp:lastModifiedBy>
  <cp:revision>2</cp:revision>
  <dcterms:created xsi:type="dcterms:W3CDTF">2025-07-28T17:33:04Z</dcterms:created>
  <dcterms:modified xsi:type="dcterms:W3CDTF">2025-07-28T17:48:31Z</dcterms:modified>
</cp:coreProperties>
</file>