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865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74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7381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0831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275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7234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14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681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989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25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989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488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172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609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667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510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CBD21-3644-412F-96BF-F283E213FACB}" type="datetimeFigureOut">
              <a:rPr lang="es-GT" smtClean="0"/>
              <a:t>28/08/2025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EF70B6-4B4A-4AFB-880F-CF2C7EDD70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524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a=X&amp;sca_esv=465159d7bf2b0b64&amp;biw=1366&amp;bih=652&amp;q=h%C3%ADbridas&amp;ved=2ahUKEwipmZKFhK6PAxWdSzABHa3CGJQQxccNegQIKBAC&amp;mstk=AUtExfCv-ciNNn4oh41SGwbwSbaMiMQHeVgGwDX0lzKw_ksATslKiJhtZ7CyHbzobFoRd4f7v5wtKa5InIGRD2IdWlsUHYyjWFKQlo5pkra1ZlJP2lQwAraCSHfkhyJH7TaWlWE&amp;csui=3" TargetMode="External"/><Relationship Id="rId2" Type="http://schemas.openxmlformats.org/officeDocument/2006/relationships/hyperlink" Target="https://www.google.com/search?client=firefox-b-d&amp;sa=X&amp;sca_esv=465159d7bf2b0b64&amp;biw=1366&amp;bih=652&amp;q=anal%C3%B3gicas&amp;ved=2ahUKEwipmZKFhK6PAxWdSzABHa3CGJQQxccNegQIKBAB&amp;mstk=AUtExfCv-ciNNn4oh41SGwbwSbaMiMQHeVgGwDX0lzKw_ksATslKiJhtZ7CyHbzobFoRd4f7v5wtKa5InIGRD2IdWlsUHYyjWFKQlo5pkra1ZlJP2lQwAraCSHfkhyJH7TaWlWE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465159d7bf2b0b64&amp;cs=0&amp;q=tarjetas+perforadas&amp;sa=X&amp;ved=2ahUKEwiDrY-vhK6PAxV1RDABHXYEFwQQxccNegQIBRAC&amp;mstk=AUtExfD6HR-FWuLfwsxiFGUvqpilb_V7S-J4lCtjCvyzEHuAS2BvFZ4kuubc4tq8NroO5ZljSQLiD70WuVoQm8SBp88U7IRDTMvrNRwMDwY3NMIgdIYJnkQo8T6i70tZ5MpQPTY&amp;csui=3" TargetMode="External"/><Relationship Id="rId2" Type="http://schemas.openxmlformats.org/officeDocument/2006/relationships/hyperlink" Target="https://www.google.com/search?client=firefox-b-d&amp;sca_esv=465159d7bf2b0b64&amp;cs=0&amp;q=UNIVAC+I&amp;sa=X&amp;ved=2ahUKEwiDrY-vhK6PAxV1RDABHXYEFwQQxccNegQIBRAB&amp;mstk=AUtExfD6HR-FWuLfwsxiFGUvqpilb_V7S-J4lCtjCvyzEHuAS2BvFZ4kuubc4tq8NroO5ZljSQLiD70WuVoQm8SBp88U7IRDTMvrNRwMDwY3NMIgdIYJnkQo8T6i70tZ5MpQPTY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search?client=firefox-b-d&amp;sca_esv=465159d7bf2b0b64&amp;cs=0&amp;q=procesadores+con+IA&amp;sa=X&amp;ved=2ahUKEwjircXYhK6PAxXlTDABHazeFr0QxccNegQIBBAC&amp;mstk=AUtExfDoNDYi1C-JbvV8dlziCXE3DPxJLRJmZNMOL9gIwykJK_aNUSTRF0Qd8gAMRIuCpVlMbqdZxVyCRRc1qd2ajy95vCLA9XYx99w_k9cB9oXtl92Tw61Pky5T8IKwjRkdFFs&amp;csui=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DENNIS ABIMAEL MAYEN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GRADO:5TO MECANICA</a:t>
            </a:r>
          </a:p>
          <a:p>
            <a:r>
              <a:rPr lang="es-ES" dirty="0" smtClean="0"/>
              <a:t>ID:1744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70520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7000">
        <p:fade/>
      </p:transition>
    </mc:Choice>
    <mc:Fallback>
      <p:transition spd="med" advTm="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>
                <a:solidFill>
                  <a:schemeClr val="tx1"/>
                </a:solidFill>
              </a:rPr>
              <a:t>historia de la computadora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GT" dirty="0"/>
              <a:t>La historia de la computadora se inicia en la antigüedad con el ábaco, progresa con inventos mecánicos como la </a:t>
            </a:r>
            <a:r>
              <a:rPr lang="es-GT" dirty="0" err="1"/>
              <a:t>Pascalina</a:t>
            </a:r>
            <a:r>
              <a:rPr lang="es-GT" dirty="0"/>
              <a:t> y las máquinas de Babbage, culmina con la invención de la primera computadora electrónica, ENIAC, en 1946, y se revoluciona en el siglo XX con el transistor, el microprocesador y la internet, dando lugar a la era de las computadoras personales y la inteligencia artificial. 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67201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3121" y="599678"/>
            <a:ext cx="8596668" cy="13208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IMÁGENES DE LA COMPUTADORA</a:t>
            </a:r>
            <a:endParaRPr lang="es-GT" dirty="0">
              <a:solidFill>
                <a:schemeClr val="tx1"/>
              </a:solidFill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475" y="2536031"/>
            <a:ext cx="2619375" cy="17430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150" y="2678906"/>
            <a:ext cx="2857500" cy="16002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1386" y="2678906"/>
            <a:ext cx="2505075" cy="1828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75" y="4865687"/>
            <a:ext cx="2514600" cy="181927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6480" y="4799013"/>
            <a:ext cx="2238375" cy="20478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2362" y="470376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14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6000"/>
    </mc:Choice>
    <mc:Fallback>
      <p:transition spd="slow" advClick="0" advTm="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TIPOS DE COMPUTADORAS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GT" dirty="0"/>
              <a:t>Los tipos de computadoras se pueden clasificar por su tamaño y capacidad, incluyendo las supercomputadoras, las </a:t>
            </a:r>
            <a:r>
              <a:rPr lang="es-GT" dirty="0" err="1"/>
              <a:t>macrocomputadoras</a:t>
            </a:r>
            <a:r>
              <a:rPr lang="es-GT" dirty="0"/>
              <a:t> (o mainframes), las minicomputadoras, las microcomputadoras (como computadoras de escritorio y laptops), y las computadoras incrustadas. También existen categorías por su tipo de funcionamiento, como las </a:t>
            </a:r>
            <a:r>
              <a:rPr lang="es-GT" dirty="0">
                <a:hlinkClick r:id="rId2"/>
              </a:rPr>
              <a:t>analógicas</a:t>
            </a:r>
            <a:r>
              <a:rPr lang="es-GT" dirty="0"/>
              <a:t> y </a:t>
            </a:r>
            <a:r>
              <a:rPr lang="es-GT" dirty="0">
                <a:hlinkClick r:id="rId3"/>
              </a:rPr>
              <a:t>híbridas</a:t>
            </a:r>
            <a:r>
              <a:rPr lang="es-GT" dirty="0"/>
              <a:t>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6918" y="4441162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34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9000"/>
    </mc:Choice>
    <mc:Fallback>
      <p:transition spd="slow" advClick="0" advTm="9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PRIMERAS COMPUTADORAS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GT" dirty="0"/>
              <a:t>Las primeras computadoras fueron máquinas enormes de los años 40 y 50, construidas con tubos de vacío para realizar cálculos complejos, principalmente para uso militar o científico. La ENIAC (1945) es considerada la primera computadora electrónica digital de propósito general, un gigante de 30 toneladas que ocupaba una habitación entera. La </a:t>
            </a:r>
            <a:r>
              <a:rPr lang="es-GT" dirty="0">
                <a:hlinkClick r:id="rId2"/>
              </a:rPr>
              <a:t>UNIVAC I</a:t>
            </a:r>
            <a:r>
              <a:rPr lang="es-GT" dirty="0"/>
              <a:t> (1951) fue la primera computadora comercializada, y se utilizaban </a:t>
            </a:r>
            <a:r>
              <a:rPr lang="es-GT" dirty="0">
                <a:hlinkClick r:id="rId3"/>
              </a:rPr>
              <a:t>tarjetas perforadas</a:t>
            </a:r>
            <a:r>
              <a:rPr lang="es-GT" dirty="0"/>
              <a:t> para almacenar datos.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4212" y="4528476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458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0000">
        <p:fade/>
      </p:transition>
    </mc:Choice>
    <mc:Fallback>
      <p:transition spd="med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ULTIMA GENERACION DE COMPUTADORA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GT" dirty="0"/>
              <a:t>La quinta generación de computadoras, que aún está en curso, se caracteriza por el auge de la inteligencia artificial, el aprendizaje automático, y la computación en la nube, así como por dispositivos más rápidos, potentes, pequeños y conectados globalmente. La sexta generación, que ya ha comenzado, se está desarrollando con la entrada de la computación cuántica, la nanotecnología y la aparición de </a:t>
            </a:r>
            <a:r>
              <a:rPr lang="es-GT" dirty="0">
                <a:hlinkClick r:id="rId2"/>
              </a:rPr>
              <a:t>procesadores con IA</a:t>
            </a:r>
            <a:r>
              <a:rPr lang="es-GT" dirty="0"/>
              <a:t> integrados, con el objetivo de llevar la interacción máquina-humano y la capacidad de procesamiento a niveles sin precedentes.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912" y="481806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324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327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</vt:lpstr>
      <vt:lpstr>DENNIS ABIMAEL MAYEN HERNANDEZ</vt:lpstr>
      <vt:lpstr>historia de la computadora</vt:lpstr>
      <vt:lpstr>IMÁGENES DE LA COMPUTADORA</vt:lpstr>
      <vt:lpstr>TIPOS DE COMPUTADORAS</vt:lpstr>
      <vt:lpstr>PRIMERAS COMPUTADORAS</vt:lpstr>
      <vt:lpstr>ULTIMA GENERACION DE COMPUTADORA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DENNIS ABIMAEL MAYEN HERNANDEZ</dc:title>
  <dc:creator>GNet</dc:creator>
  <cp:lastModifiedBy>GNet</cp:lastModifiedBy>
  <cp:revision>4</cp:revision>
  <dcterms:created xsi:type="dcterms:W3CDTF">2025-08-28T17:18:35Z</dcterms:created>
  <dcterms:modified xsi:type="dcterms:W3CDTF">2025-08-28T17:55:19Z</dcterms:modified>
</cp:coreProperties>
</file>