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[Libro1]Hoja2!Tabla dinámica1</c:name>
    <c:fmtId val="4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Hoja2!$A$4:$A$14</c:f>
              <c:strCache>
                <c:ptCount val="10"/>
                <c:pt idx="0">
                  <c:v>CADENAS</c:v>
                </c:pt>
                <c:pt idx="1">
                  <c:v>CAMAS</c:v>
                </c:pt>
                <c:pt idx="2">
                  <c:v>CAMISAS</c:v>
                </c:pt>
                <c:pt idx="3">
                  <c:v>COMPUTADORAS</c:v>
                </c:pt>
                <c:pt idx="4">
                  <c:v>GORRAS</c:v>
                </c:pt>
                <c:pt idx="5">
                  <c:v>MOTOS</c:v>
                </c:pt>
                <c:pt idx="6">
                  <c:v>SILLAS</c:v>
                </c:pt>
                <c:pt idx="7">
                  <c:v>TELEFONOS</c:v>
                </c:pt>
                <c:pt idx="8">
                  <c:v>VENTILADOR</c:v>
                </c:pt>
                <c:pt idx="9">
                  <c:v>ZAPATOS</c:v>
                </c:pt>
              </c:strCache>
            </c:strRef>
          </c:cat>
          <c:val>
            <c:numRef>
              <c:f>Hoja2!$B$4:$B$14</c:f>
              <c:numCache>
                <c:formatCode>General</c:formatCode>
                <c:ptCount val="10"/>
                <c:pt idx="0">
                  <c:v>18000</c:v>
                </c:pt>
                <c:pt idx="1">
                  <c:v>2730</c:v>
                </c:pt>
                <c:pt idx="2">
                  <c:v>6772.5</c:v>
                </c:pt>
                <c:pt idx="3">
                  <c:v>3375</c:v>
                </c:pt>
                <c:pt idx="4">
                  <c:v>7125</c:v>
                </c:pt>
                <c:pt idx="5">
                  <c:v>1650</c:v>
                </c:pt>
                <c:pt idx="6">
                  <c:v>5775</c:v>
                </c:pt>
                <c:pt idx="7">
                  <c:v>4595.3999999999996</c:v>
                </c:pt>
                <c:pt idx="8">
                  <c:v>5874</c:v>
                </c:pt>
                <c:pt idx="9">
                  <c:v>1440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306912"/>
        <c:axId val="442305344"/>
      </c:barChart>
      <c:catAx>
        <c:axId val="44230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42305344"/>
        <c:crosses val="autoZero"/>
        <c:auto val="1"/>
        <c:lblAlgn val="ctr"/>
        <c:lblOffset val="100"/>
        <c:noMultiLvlLbl val="0"/>
      </c:catAx>
      <c:valAx>
        <c:axId val="44230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4230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46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143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6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206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69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1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651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4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45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6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31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6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425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2664A4-B996-4AB3-B949-92C898951926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C942BC-3B91-4304-99B9-0F455752CE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104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Libro1!Hoja2!F3C1:F14C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INFORME DE VENTAS </a:t>
            </a:r>
            <a:br>
              <a:rPr lang="es-ES" dirty="0" smtClean="0"/>
            </a:br>
            <a:r>
              <a:rPr lang="es-ES" dirty="0" smtClean="0"/>
              <a:t>INTERACTIVO</a:t>
            </a:r>
            <a:br>
              <a:rPr lang="es-ES" dirty="0" smtClean="0"/>
            </a:b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QUINTO MECANICA</a:t>
            </a:r>
          </a:p>
          <a:p>
            <a:endParaRPr lang="es-ES" dirty="0"/>
          </a:p>
          <a:p>
            <a:r>
              <a:rPr lang="es-ES" dirty="0" smtClean="0"/>
              <a:t>NOMBRE: DENIS ABIMAEL MAYEN HERNANDEZ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312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GRAFICAS DE VENTAS</a:t>
            </a:r>
            <a:endParaRPr lang="es-GT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23435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5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VENTAS</a:t>
            </a:r>
            <a:endParaRPr lang="es-GT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40901"/>
              </p:ext>
            </p:extLst>
          </p:nvPr>
        </p:nvGraphicFramePr>
        <p:xfrm>
          <a:off x="1570038" y="2489201"/>
          <a:ext cx="7472362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2447860" imgH="2295535" progId="Excel.Sheet.12">
                  <p:link updateAutomatic="1"/>
                </p:oleObj>
              </mc:Choice>
              <mc:Fallback>
                <p:oleObj name="Worksheet" r:id="rId3" imgW="2447860" imgH="22955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0038" y="2489201"/>
                        <a:ext cx="7472362" cy="36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1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CADENAS:  LAS CADENAS SE VENDIERON MAS POR EL PRECIO </a:t>
            </a:r>
          </a:p>
          <a:p>
            <a:pPr marL="0" indent="0">
              <a:buNone/>
            </a:pPr>
            <a:r>
              <a:rPr lang="es-ES" dirty="0" smtClean="0"/>
              <a:t>PORQUE TIENE BUENOS DISEÑOS PARA CONBINAR CON MUCHA ROPA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355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36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Garamond</vt:lpstr>
      <vt:lpstr>Orgánico</vt:lpstr>
      <vt:lpstr>Libro1!Hoja2!F3C1:F14C2</vt:lpstr>
      <vt:lpstr>INFORME DE VENTAS  INTERACTIVO </vt:lpstr>
      <vt:lpstr>GRAFICAS DE VENTAS</vt:lpstr>
      <vt:lpstr>VENTAS</vt:lpstr>
      <vt:lpstr>CONCLUSIONES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VENTAS  INTERACTIVO</dc:title>
  <dc:creator>GNet</dc:creator>
  <cp:lastModifiedBy>GNet</cp:lastModifiedBy>
  <cp:revision>2</cp:revision>
  <dcterms:created xsi:type="dcterms:W3CDTF">2025-07-28T17:33:18Z</dcterms:created>
  <dcterms:modified xsi:type="dcterms:W3CDTF">2025-07-28T17:48:43Z</dcterms:modified>
</cp:coreProperties>
</file>