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44" d="100"/>
          <a:sy n="44" d="100"/>
        </p:scale>
        <p:origin x="42" y="11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6C3AF-5027-4CB7-AC71-867204A8FC83}" type="datetimeFigureOut">
              <a:rPr lang="es-GT" smtClean="0"/>
              <a:t>16/08/2025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EC2A3-D664-4B52-A803-2265BB558D2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10396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6C3AF-5027-4CB7-AC71-867204A8FC83}" type="datetimeFigureOut">
              <a:rPr lang="es-GT" smtClean="0"/>
              <a:t>16/08/2025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EC2A3-D664-4B52-A803-2265BB558D2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54726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6C3AF-5027-4CB7-AC71-867204A8FC83}" type="datetimeFigureOut">
              <a:rPr lang="es-GT" smtClean="0"/>
              <a:t>16/08/2025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EC2A3-D664-4B52-A803-2265BB558D28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041086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6C3AF-5027-4CB7-AC71-867204A8FC83}" type="datetimeFigureOut">
              <a:rPr lang="es-GT" smtClean="0"/>
              <a:t>16/08/2025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EC2A3-D664-4B52-A803-2265BB558D2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028921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6C3AF-5027-4CB7-AC71-867204A8FC83}" type="datetimeFigureOut">
              <a:rPr lang="es-GT" smtClean="0"/>
              <a:t>16/08/2025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EC2A3-D664-4B52-A803-2265BB558D28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690913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6C3AF-5027-4CB7-AC71-867204A8FC83}" type="datetimeFigureOut">
              <a:rPr lang="es-GT" smtClean="0"/>
              <a:t>16/08/2025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EC2A3-D664-4B52-A803-2265BB558D2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235882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6C3AF-5027-4CB7-AC71-867204A8FC83}" type="datetimeFigureOut">
              <a:rPr lang="es-GT" smtClean="0"/>
              <a:t>16/08/2025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EC2A3-D664-4B52-A803-2265BB558D2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717151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6C3AF-5027-4CB7-AC71-867204A8FC83}" type="datetimeFigureOut">
              <a:rPr lang="es-GT" smtClean="0"/>
              <a:t>16/08/2025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EC2A3-D664-4B52-A803-2265BB558D2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50126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6C3AF-5027-4CB7-AC71-867204A8FC83}" type="datetimeFigureOut">
              <a:rPr lang="es-GT" smtClean="0"/>
              <a:t>16/08/2025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EC2A3-D664-4B52-A803-2265BB558D2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00483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6C3AF-5027-4CB7-AC71-867204A8FC83}" type="datetimeFigureOut">
              <a:rPr lang="es-GT" smtClean="0"/>
              <a:t>16/08/2025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EC2A3-D664-4B52-A803-2265BB558D2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986982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6C3AF-5027-4CB7-AC71-867204A8FC83}" type="datetimeFigureOut">
              <a:rPr lang="es-GT" smtClean="0"/>
              <a:t>16/08/2025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EC2A3-D664-4B52-A803-2265BB558D2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97026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6C3AF-5027-4CB7-AC71-867204A8FC83}" type="datetimeFigureOut">
              <a:rPr lang="es-GT" smtClean="0"/>
              <a:t>16/08/2025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EC2A3-D664-4B52-A803-2265BB558D2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38954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6C3AF-5027-4CB7-AC71-867204A8FC83}" type="datetimeFigureOut">
              <a:rPr lang="es-GT" smtClean="0"/>
              <a:t>16/08/2025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EC2A3-D664-4B52-A803-2265BB558D2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29606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6C3AF-5027-4CB7-AC71-867204A8FC83}" type="datetimeFigureOut">
              <a:rPr lang="es-GT" smtClean="0"/>
              <a:t>16/08/2025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EC2A3-D664-4B52-A803-2265BB558D2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40109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6C3AF-5027-4CB7-AC71-867204A8FC83}" type="datetimeFigureOut">
              <a:rPr lang="es-GT" smtClean="0"/>
              <a:t>16/08/2025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EC2A3-D664-4B52-A803-2265BB558D2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38387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EC2A3-D664-4B52-A803-2265BB558D28}" type="slidenum">
              <a:rPr lang="es-GT" smtClean="0"/>
              <a:t>‹Nº›</a:t>
            </a:fld>
            <a:endParaRPr lang="es-G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6C3AF-5027-4CB7-AC71-867204A8FC83}" type="datetimeFigureOut">
              <a:rPr lang="es-GT" smtClean="0"/>
              <a:t>16/08/2025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7702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6C3AF-5027-4CB7-AC71-867204A8FC83}" type="datetimeFigureOut">
              <a:rPr lang="es-GT" smtClean="0"/>
              <a:t>16/08/2025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44EC2A3-D664-4B52-A803-2265BB558D2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51816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gle.com/search?client=firefox-b-d&amp;sca_esv=4d2065e290eaf84b&amp;cs=0&amp;q=ORDENARPOR&amp;sa=X&amp;ved=2ahUKEwir8rnuipCPAxXOQzABHa7QGV0QxccNegQIBRAB&amp;mstk=AUtExfAzqO5Y6Y1MIzxusDh1UPjTL-SuyCy0dXVJisis2N0IZywevp8r9_eagoKQs6MSTDJpLgVF_bTD8eQk7QrpjisiI9wLlCILWKUnh_AMEnsl6LdefDW8OqfnYJ2NhRSFysA&amp;csui=3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gle.com/search?client=firefox-b-d&amp;sca_esv=4d2065e290eaf84b&amp;cs=0&amp;q=COINCIDIR&amp;sa=X&amp;ved=2ahUKEwiIycTxjJCPAxV1RDABHZMKCI0QxccNegQIBBAB&amp;mstk=AUtExfA-eEC68zvbIhFLGU0v1UmemaA3eiDV5LzX57USprjKT8UW4Tdk_5Pzuqag6nRxuEcHv7ryhTa3bEaQQa2CFnt7iXIqfbfM37u5-HXuMqLv52gPLQ34nTN36WKroD5fSYQ&amp;csui=3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search?client=firefox-b-d&amp;sca_esv=4d2065e290eaf84b&amp;q=FECHA&amp;sa=X&amp;ved=2ahUKEwi7pOHpjZCPAxVzVTABHd3dOEEQxccNegUIuwEQAg&amp;mstk=AUtExfDl5yauTyYtjH2BoOwsAwdNj4dXaCmgd37YOuvQMWjnuSAbjYILENWzBP9BM6qXBeiTfzYjNS3I7Q7ZIliMc_aNZCX_Bk9lmAZOcDHzyzVh22cXMwbuBOje0u1HTJDsUIQ&amp;csui=3" TargetMode="External"/><Relationship Id="rId2" Type="http://schemas.openxmlformats.org/officeDocument/2006/relationships/hyperlink" Target="https://www.google.com/search?client=firefox-b-d&amp;sca_esv=4d2065e290eaf84b&amp;q=TEXTO&amp;sa=X&amp;ved=2ahUKEwi7pOHpjZCPAxVzVTABHd3dOEEQxccNegUIuwEQAQ&amp;mstk=AUtExfDl5yauTyYtjH2BoOwsAwdNj4dXaCmgd37YOuvQMWjnuSAbjYILENWzBP9BM6qXBeiTfzYjNS3I7Q7ZIliMc_aNZCX_Bk9lmAZOcDHzyzVh22cXMwbuBOje0u1HTJDsUIQ&amp;csui=3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google.com/search?client=firefox-b-d&amp;sca_esv=4d2065e290eaf84b&amp;q=HOY&amp;sa=X&amp;ved=2ahUKEwi7pOHpjZCPAxVzVTABHd3dOEEQxccNegUIuwEQBA&amp;mstk=AUtExfDl5yauTyYtjH2BoOwsAwdNj4dXaCmgd37YOuvQMWjnuSAbjYILENWzBP9BM6qXBeiTfzYjNS3I7Q7ZIliMc_aNZCX_Bk9lmAZOcDHzyzVh22cXMwbuBOje0u1HTJDsUIQ&amp;csui=3" TargetMode="External"/><Relationship Id="rId4" Type="http://schemas.openxmlformats.org/officeDocument/2006/relationships/hyperlink" Target="https://www.google.com/search?client=firefox-b-d&amp;sca_esv=4d2065e290eaf84b&amp;q=A%C3%91O&amp;sa=X&amp;ved=2ahUKEwi7pOHpjZCPAxVzVTABHd3dOEEQxccNegUIuwEQAw&amp;mstk=AUtExfDl5yauTyYtjH2BoOwsAwdNj4dXaCmgd37YOuvQMWjnuSAbjYILENWzBP9BM6qXBeiTfzYjNS3I7Q7ZIliMc_aNZCX_Bk9lmAZOcDHzyzVh22cXMwbuBOje0u1HTJDsUIQ&amp;csui=3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err="1" smtClean="0"/>
              <a:t>Nataly</a:t>
            </a:r>
            <a:r>
              <a:rPr lang="es-GT" dirty="0" smtClean="0"/>
              <a:t> Paola </a:t>
            </a:r>
            <a:r>
              <a:rPr lang="es-GT" dirty="0" err="1" smtClean="0"/>
              <a:t>Yumán</a:t>
            </a:r>
            <a:r>
              <a:rPr lang="es-GT" dirty="0" smtClean="0"/>
              <a:t> Aguilar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764477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Ordenar en </a:t>
            </a:r>
            <a:r>
              <a:rPr lang="es-GT" dirty="0" err="1" smtClean="0"/>
              <a:t>excel</a:t>
            </a:r>
            <a:r>
              <a:rPr lang="es-GT" dirty="0" smtClean="0"/>
              <a:t/>
            </a:r>
            <a:br>
              <a:rPr lang="es-GT" dirty="0" smtClean="0"/>
            </a:br>
            <a:endParaRPr lang="es-GT" dirty="0"/>
          </a:p>
        </p:txBody>
      </p:sp>
      <p:sp>
        <p:nvSpPr>
          <p:cNvPr id="6" name="Marcador de contenido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Puedes usarla para ordenar datos en orden ascendente o descendente, ya sea por una o varias columnas. También existe la función </a:t>
            </a:r>
            <a:r>
              <a:rPr lang="es-ES" dirty="0">
                <a:hlinkClick r:id="rId2"/>
              </a:rPr>
              <a:t>ORDENARPOR</a:t>
            </a:r>
            <a:r>
              <a:rPr lang="es-ES" dirty="0"/>
              <a:t>, que permite ordenar datos basándose en los valores de otra matriz o </a:t>
            </a:r>
            <a:r>
              <a:rPr lang="es-ES" dirty="0" smtClean="0"/>
              <a:t>rango</a:t>
            </a:r>
          </a:p>
          <a:p>
            <a:endParaRPr lang="es-ES" dirty="0"/>
          </a:p>
          <a:p>
            <a:pPr marL="0" indent="0">
              <a:buNone/>
            </a:pPr>
            <a:endParaRPr lang="es-GT" dirty="0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GT" altLang="es-GT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</a:rPr>
              <a:t>ORDENAR(rango, [columna_orden], [orden_ascendente], [por_columna])</a:t>
            </a:r>
            <a:r>
              <a:rPr kumimoji="0" lang="es-GT" altLang="es-GT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s-GT" altLang="es-G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4924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Ordenar por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se utiliza para ordenar una matriz de datos basándose en los valores de otra matriz o rango. Es una función dinámica que permite ordenar datos sin modificar la matriz </a:t>
            </a:r>
            <a:r>
              <a:rPr lang="es-ES" dirty="0" smtClean="0"/>
              <a:t>original</a:t>
            </a:r>
          </a:p>
          <a:p>
            <a:pPr marL="0" indent="0">
              <a:buNone/>
            </a:pP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212446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filtrar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permite filtrar datos de una matriz basándose en criterios especificados. Esto significa que puedes obtener un subconjunto de datos que cumplen ciertas condiciones, mostrando solo las filas o columnas que coinciden con los criterios que definas. 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090995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err="1" smtClean="0"/>
              <a:t>buscarrx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/>
              <a:t>La función </a:t>
            </a:r>
            <a:r>
              <a:rPr lang="es-GT" dirty="0" smtClean="0"/>
              <a:t>BUSCARX </a:t>
            </a:r>
            <a:r>
              <a:rPr lang="es-ES" dirty="0"/>
              <a:t>en Excel es una función de búsqueda que permite encontrar valores en una matriz y devolver un valor correspondiente de otra matriz, independientemente de la posición de las columnas. Es una función más versátil y potente que las funciones BUSCARV y BUSCARH, ya que no tiene las limitaciones de búsqueda de estas </a:t>
            </a:r>
            <a:r>
              <a:rPr lang="es-ES" dirty="0" smtClean="0"/>
              <a:t>últimas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786483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coincidir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busca un valor específico dentro de un rango de celdas y devuelve su posición relativa. Es una función mejorada de </a:t>
            </a:r>
            <a:r>
              <a:rPr lang="es-ES" dirty="0">
                <a:hlinkClick r:id="rId2"/>
              </a:rPr>
              <a:t>COINCIDIR</a:t>
            </a:r>
            <a:r>
              <a:rPr lang="es-ES" dirty="0"/>
              <a:t>, que ofrece más opciones y flexibilidad. XMATCH está disponible en versiones recientes de Excel como Microsoft 365, Excel 2021 y Excel para la </a:t>
            </a:r>
            <a:r>
              <a:rPr lang="es-ES" dirty="0" smtClean="0"/>
              <a:t>web</a:t>
            </a:r>
          </a:p>
          <a:p>
            <a:r>
              <a:rPr lang="es-ES" dirty="0" smtClean="0"/>
              <a:t>= COINCIDIR(</a:t>
            </a:r>
            <a:r>
              <a:rPr lang="es-ES" dirty="0" err="1" smtClean="0"/>
              <a:t>valo_buscado</a:t>
            </a:r>
            <a:r>
              <a:rPr lang="es-ES" dirty="0" smtClean="0"/>
              <a:t>, </a:t>
            </a:r>
            <a:r>
              <a:rPr lang="es-ES" dirty="0" err="1" smtClean="0"/>
              <a:t>matriz_buscada</a:t>
            </a:r>
            <a:r>
              <a:rPr lang="es-ES" dirty="0" smtClean="0"/>
              <a:t>,  </a:t>
            </a:r>
            <a:r>
              <a:rPr lang="es-ES" dirty="0" err="1" smtClean="0"/>
              <a:t>tipo_de_coincidencia</a:t>
            </a:r>
            <a:r>
              <a:rPr lang="es-ES" dirty="0" smtClean="0"/>
              <a:t>)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637888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err="1" smtClean="0"/>
              <a:t>unicos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/>
              <a:t>La función UNICOS en Excel devuelve una lista de valores únicos de un rango o matriz. Es decir, elimina los duplicados y muestra solo los valores distintos. Esta función es útil para crear listas únicas de datos, como nombres de clientes, productos o cualquier otro tipo de </a:t>
            </a:r>
            <a:r>
              <a:rPr lang="es-ES" dirty="0" smtClean="0"/>
              <a:t>información</a:t>
            </a:r>
          </a:p>
          <a:p>
            <a:pPr marL="0" indent="0">
              <a:buNone/>
            </a:pPr>
            <a:r>
              <a:rPr lang="es-GT" dirty="0" smtClean="0"/>
              <a:t>Ejemplo:</a:t>
            </a:r>
          </a:p>
          <a:p>
            <a:pPr marL="0" indent="0">
              <a:buNone/>
            </a:pPr>
            <a:r>
              <a:rPr lang="es-GT" dirty="0" smtClean="0"/>
              <a:t>=único(A1:A10)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691686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Secuencia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La función SECUENCIA en Excel genera una matriz de números </a:t>
            </a:r>
            <a:r>
              <a:rPr lang="es-ES" dirty="0" smtClean="0"/>
              <a:t>secuenciales.</a:t>
            </a:r>
          </a:p>
          <a:p>
            <a:r>
              <a:rPr lang="es-ES" dirty="0"/>
              <a:t>Esta función puede ser usada para crear secuencias numéricas, listas dinámicas con fechas, y más, combinándola con otras funciones como </a:t>
            </a:r>
            <a:r>
              <a:rPr lang="es-ES" dirty="0">
                <a:hlinkClick r:id="rId2"/>
              </a:rPr>
              <a:t>TEXTO</a:t>
            </a:r>
            <a:r>
              <a:rPr lang="es-ES" dirty="0"/>
              <a:t>, </a:t>
            </a:r>
            <a:r>
              <a:rPr lang="es-ES" dirty="0">
                <a:hlinkClick r:id="rId3"/>
              </a:rPr>
              <a:t>FECHA</a:t>
            </a:r>
            <a:r>
              <a:rPr lang="es-ES" dirty="0"/>
              <a:t>, </a:t>
            </a:r>
            <a:r>
              <a:rPr lang="es-ES" dirty="0">
                <a:hlinkClick r:id="rId4"/>
              </a:rPr>
              <a:t>AÑO</a:t>
            </a:r>
            <a:r>
              <a:rPr lang="es-ES" dirty="0"/>
              <a:t>, y </a:t>
            </a:r>
            <a:r>
              <a:rPr lang="es-ES" dirty="0" smtClean="0">
                <a:hlinkClick r:id="rId5"/>
              </a:rPr>
              <a:t>HOY</a:t>
            </a:r>
            <a:endParaRPr lang="es-ES" dirty="0" smtClean="0"/>
          </a:p>
          <a:p>
            <a:r>
              <a:rPr lang="es-ES" dirty="0" smtClean="0"/>
              <a:t>Ejemplo:</a:t>
            </a:r>
          </a:p>
          <a:p>
            <a:r>
              <a:rPr lang="es-GT" dirty="0" smtClean="0"/>
              <a:t>= secuencia (4,5)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632167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9734" y="426132"/>
            <a:ext cx="8596668" cy="1320800"/>
          </a:xfrm>
        </p:spPr>
        <p:txBody>
          <a:bodyPr/>
          <a:lstStyle/>
          <a:p>
            <a:r>
              <a:rPr lang="es-GT" dirty="0" smtClean="0"/>
              <a:t> </a:t>
            </a:r>
            <a:r>
              <a:rPr lang="es-GT" dirty="0" err="1" smtClean="0"/>
              <a:t>Matrazaleat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genera una matriz de números aleatorios. Permite especificar el tamaño de la matriz (filas y columnas), así como el rango de los números aleatorios (mínimo y máximo) y si deben ser enteros o </a:t>
            </a:r>
            <a:r>
              <a:rPr lang="es-ES" dirty="0" smtClean="0"/>
              <a:t>decimales</a:t>
            </a:r>
          </a:p>
          <a:p>
            <a:r>
              <a:rPr lang="es-ES" dirty="0" smtClean="0"/>
              <a:t>ejemplo:</a:t>
            </a:r>
          </a:p>
          <a:p>
            <a:r>
              <a:rPr lang="es-ES" dirty="0" smtClean="0"/>
              <a:t>= </a:t>
            </a:r>
            <a:r>
              <a:rPr lang="es-ES" dirty="0" err="1" smtClean="0"/>
              <a:t>Randarray</a:t>
            </a:r>
            <a:r>
              <a:rPr lang="es-ES" dirty="0" smtClean="0"/>
              <a:t>( filas, columnas, min, </a:t>
            </a:r>
            <a:r>
              <a:rPr lang="es-ES" dirty="0" err="1" smtClean="0"/>
              <a:t>max</a:t>
            </a:r>
            <a:r>
              <a:rPr lang="es-ES" dirty="0" smtClean="0"/>
              <a:t>, entero)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122513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38</TotalTime>
  <Words>412</Words>
  <Application>Microsoft Office PowerPoint</Application>
  <PresentationFormat>Panorámica</PresentationFormat>
  <Paragraphs>26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4" baseType="lpstr">
      <vt:lpstr>Arial Unicode MS</vt:lpstr>
      <vt:lpstr>Arial</vt:lpstr>
      <vt:lpstr>Trebuchet MS</vt:lpstr>
      <vt:lpstr>Wingdings 3</vt:lpstr>
      <vt:lpstr>Faceta</vt:lpstr>
      <vt:lpstr>Nataly Paola Yumán Aguilar</vt:lpstr>
      <vt:lpstr>Ordenar en excel </vt:lpstr>
      <vt:lpstr>Ordenar por </vt:lpstr>
      <vt:lpstr>filtrar</vt:lpstr>
      <vt:lpstr>buscarrx</vt:lpstr>
      <vt:lpstr>coincidir</vt:lpstr>
      <vt:lpstr>unicos</vt:lpstr>
      <vt:lpstr>Secuencia </vt:lpstr>
      <vt:lpstr> Matrazaleat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Nataly Paola Yumán Aguilar</dc:title>
  <dc:creator>GNet</dc:creator>
  <cp:lastModifiedBy>GNet</cp:lastModifiedBy>
  <cp:revision>5</cp:revision>
  <dcterms:created xsi:type="dcterms:W3CDTF">2025-08-16T19:38:01Z</dcterms:created>
  <dcterms:modified xsi:type="dcterms:W3CDTF">2025-08-16T20:16:04Z</dcterms:modified>
</cp:coreProperties>
</file>